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5"/>
  </p:notesMasterIdLst>
  <p:handoutMasterIdLst>
    <p:handoutMasterId r:id="rId16"/>
  </p:handoutMasterIdLst>
  <p:sldIdLst>
    <p:sldId id="256" r:id="rId5"/>
    <p:sldId id="277" r:id="rId6"/>
    <p:sldId id="290" r:id="rId7"/>
    <p:sldId id="264" r:id="rId8"/>
    <p:sldId id="291" r:id="rId9"/>
    <p:sldId id="268" r:id="rId10"/>
    <p:sldId id="286" r:id="rId11"/>
    <p:sldId id="262" r:id="rId12"/>
    <p:sldId id="292" r:id="rId13"/>
    <p:sldId id="27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92" userDrawn="1">
          <p15:clr>
            <a:srgbClr val="A4A3A4"/>
          </p15:clr>
        </p15:guide>
        <p15:guide id="2" pos="3144" userDrawn="1">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3204" autoAdjust="0"/>
  </p:normalViewPr>
  <p:slideViewPr>
    <p:cSldViewPr snapToGrid="0">
      <p:cViewPr>
        <p:scale>
          <a:sx n="67" d="100"/>
          <a:sy n="67" d="100"/>
        </p:scale>
        <p:origin x="644" y="44"/>
      </p:cViewPr>
      <p:guideLst>
        <p:guide orient="horz" pos="792"/>
        <p:guide pos="3144"/>
        <p:guide orient="horz" pos="960"/>
      </p:guideLst>
    </p:cSldViewPr>
  </p:slideViewPr>
  <p:outlineViewPr>
    <p:cViewPr>
      <p:scale>
        <a:sx n="33" d="100"/>
        <a:sy n="33" d="100"/>
      </p:scale>
      <p:origin x="0" y="-1194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8" d="100"/>
          <a:sy n="58" d="100"/>
        </p:scale>
        <p:origin x="3240" y="5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E72A9-67A2-4FB1-BBF6-740F2C2EAA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27B748C-466C-45D8-970C-D4FB4FE80CD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58ABBF3-49A8-4B3F-9773-22E67695BB12}" type="datetimeFigureOut">
              <a:rPr lang="en-US" smtClean="0"/>
              <a:t>6/5/2024</a:t>
            </a:fld>
            <a:endParaRPr lang="en-US" dirty="0"/>
          </a:p>
        </p:txBody>
      </p:sp>
      <p:sp>
        <p:nvSpPr>
          <p:cNvPr id="4" name="Footer Placeholder 3">
            <a:extLst>
              <a:ext uri="{FF2B5EF4-FFF2-40B4-BE49-F238E27FC236}">
                <a16:creationId xmlns:a16="http://schemas.microsoft.com/office/drawing/2014/main" id="{EAA8C23F-271A-4B7C-87EC-108046165C7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3E7ABF6-4152-4126-AC20-23B44A3111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EB6193-5AA7-489B-8575-00593FC261DE}" type="slidenum">
              <a:rPr lang="en-US" smtClean="0"/>
              <a:t>‹#›</a:t>
            </a:fld>
            <a:endParaRPr lang="en-US" dirty="0"/>
          </a:p>
        </p:txBody>
      </p:sp>
    </p:spTree>
    <p:extLst>
      <p:ext uri="{BB962C8B-B14F-4D97-AF65-F5344CB8AC3E}">
        <p14:creationId xmlns:p14="http://schemas.microsoft.com/office/powerpoint/2010/main" val="13054054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jpg>
</file>

<file path=ppt/media/image28.jpg>
</file>

<file path=ppt/media/image3.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AAC2B-A50D-4386-849A-6B59FB991B4C}" type="datetimeFigureOut">
              <a:rPr lang="en-US" smtClean="0"/>
              <a:t>6/5/2024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895658-EA1F-4910-80AB-4DA76E167475}" type="slidenum">
              <a:rPr lang="en-US" smtClean="0"/>
              <a:t>‹#›</a:t>
            </a:fld>
            <a:endParaRPr lang="en-US" dirty="0"/>
          </a:p>
        </p:txBody>
      </p:sp>
    </p:spTree>
    <p:extLst>
      <p:ext uri="{BB962C8B-B14F-4D97-AF65-F5344CB8AC3E}">
        <p14:creationId xmlns:p14="http://schemas.microsoft.com/office/powerpoint/2010/main" val="3414773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a:t>
            </a:fld>
            <a:endParaRPr lang="en-US" dirty="0"/>
          </a:p>
        </p:txBody>
      </p:sp>
    </p:spTree>
    <p:extLst>
      <p:ext uri="{BB962C8B-B14F-4D97-AF65-F5344CB8AC3E}">
        <p14:creationId xmlns:p14="http://schemas.microsoft.com/office/powerpoint/2010/main" val="24568643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10</a:t>
            </a:fld>
            <a:endParaRPr lang="en-US" dirty="0"/>
          </a:p>
        </p:txBody>
      </p:sp>
    </p:spTree>
    <p:extLst>
      <p:ext uri="{BB962C8B-B14F-4D97-AF65-F5344CB8AC3E}">
        <p14:creationId xmlns:p14="http://schemas.microsoft.com/office/powerpoint/2010/main" val="16482914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2</a:t>
            </a:fld>
            <a:endParaRPr lang="en-US" dirty="0"/>
          </a:p>
        </p:txBody>
      </p:sp>
    </p:spTree>
    <p:extLst>
      <p:ext uri="{BB962C8B-B14F-4D97-AF65-F5344CB8AC3E}">
        <p14:creationId xmlns:p14="http://schemas.microsoft.com/office/powerpoint/2010/main" val="3217716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3</a:t>
            </a:fld>
            <a:endParaRPr lang="en-US" dirty="0"/>
          </a:p>
        </p:txBody>
      </p:sp>
    </p:spTree>
    <p:extLst>
      <p:ext uri="{BB962C8B-B14F-4D97-AF65-F5344CB8AC3E}">
        <p14:creationId xmlns:p14="http://schemas.microsoft.com/office/powerpoint/2010/main" val="24826134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4</a:t>
            </a:fld>
            <a:endParaRPr lang="en-US" dirty="0"/>
          </a:p>
        </p:txBody>
      </p:sp>
    </p:spTree>
    <p:extLst>
      <p:ext uri="{BB962C8B-B14F-4D97-AF65-F5344CB8AC3E}">
        <p14:creationId xmlns:p14="http://schemas.microsoft.com/office/powerpoint/2010/main" val="27695605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5</a:t>
            </a:fld>
            <a:endParaRPr lang="en-US" dirty="0"/>
          </a:p>
        </p:txBody>
      </p:sp>
    </p:spTree>
    <p:extLst>
      <p:ext uri="{BB962C8B-B14F-4D97-AF65-F5344CB8AC3E}">
        <p14:creationId xmlns:p14="http://schemas.microsoft.com/office/powerpoint/2010/main" val="11010340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6</a:t>
            </a:fld>
            <a:endParaRPr lang="en-US" dirty="0"/>
          </a:p>
        </p:txBody>
      </p:sp>
    </p:spTree>
    <p:extLst>
      <p:ext uri="{BB962C8B-B14F-4D97-AF65-F5344CB8AC3E}">
        <p14:creationId xmlns:p14="http://schemas.microsoft.com/office/powerpoint/2010/main" val="5102262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7</a:t>
            </a:fld>
            <a:endParaRPr lang="en-US" dirty="0"/>
          </a:p>
        </p:txBody>
      </p:sp>
    </p:spTree>
    <p:extLst>
      <p:ext uri="{BB962C8B-B14F-4D97-AF65-F5344CB8AC3E}">
        <p14:creationId xmlns:p14="http://schemas.microsoft.com/office/powerpoint/2010/main" val="29096670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8</a:t>
            </a:fld>
            <a:endParaRPr lang="en-US" dirty="0"/>
          </a:p>
        </p:txBody>
      </p:sp>
    </p:spTree>
    <p:extLst>
      <p:ext uri="{BB962C8B-B14F-4D97-AF65-F5344CB8AC3E}">
        <p14:creationId xmlns:p14="http://schemas.microsoft.com/office/powerpoint/2010/main" val="13063330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9</a:t>
            </a:fld>
            <a:endParaRPr lang="en-US" dirty="0"/>
          </a:p>
        </p:txBody>
      </p:sp>
    </p:spTree>
    <p:extLst>
      <p:ext uri="{BB962C8B-B14F-4D97-AF65-F5344CB8AC3E}">
        <p14:creationId xmlns:p14="http://schemas.microsoft.com/office/powerpoint/2010/main" val="237103242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6.png"/><Relationship Id="rId5" Type="http://schemas.openxmlformats.org/officeDocument/2006/relationships/image" Target="../media/image15.svg"/><Relationship Id="rId10" Type="http://schemas.openxmlformats.org/officeDocument/2006/relationships/image" Target="../media/image5.png"/><Relationship Id="rId4" Type="http://schemas.openxmlformats.org/officeDocument/2006/relationships/image" Target="../media/image14.png"/><Relationship Id="rId9"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24.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23.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9AF4D7D-42EC-4F30-296A-81B05C4E7D57}"/>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714772" y="677918"/>
            <a:ext cx="6856292" cy="3590596"/>
          </a:xfrm>
        </p:spPr>
        <p:txBody>
          <a:bodyPr anchor="ctr"/>
          <a:lstStyle>
            <a:lvl1pPr algn="l">
              <a:defRPr sz="6000" cap="all" baseline="0">
                <a:solidFill>
                  <a:schemeClr val="tx2"/>
                </a:solidFill>
              </a:defRPr>
            </a:lvl1pPr>
          </a:lstStyle>
          <a:p>
            <a:r>
              <a:rPr lang="en-US" dirty="0"/>
              <a:t>Click to add title</a:t>
            </a:r>
          </a:p>
        </p:txBody>
      </p:sp>
    </p:spTree>
    <p:extLst>
      <p:ext uri="{BB962C8B-B14F-4D97-AF65-F5344CB8AC3E}">
        <p14:creationId xmlns:p14="http://schemas.microsoft.com/office/powerpoint/2010/main" val="670392170"/>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0" y="896112"/>
            <a:ext cx="10668000" cy="1325563"/>
          </a:xfrm>
        </p:spPr>
        <p:txBody>
          <a:bodyPr anchor="t" anchorCtr="0"/>
          <a:lstStyle>
            <a:lvl1pPr>
              <a:defRPr cap="all" baseline="0">
                <a:solidFill>
                  <a:schemeClr val="accent1"/>
                </a:solidFill>
              </a:defRPr>
            </a:lvl1pPr>
          </a:lstStyle>
          <a:p>
            <a:r>
              <a:rPr lang="en-US" dirty="0"/>
              <a:t>CLICK TO ADD TITLE</a:t>
            </a:r>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D70FC509-0D49-9500-59C9-DAE0A699FB0C}"/>
              </a:ext>
            </a:extLst>
          </p:cNvPr>
          <p:cNvSpPr>
            <a:spLocks noGrp="1"/>
          </p:cNvSpPr>
          <p:nvPr>
            <p:ph type="body" sz="quarter" idx="13" hasCustomPrompt="1"/>
          </p:nvPr>
        </p:nvSpPr>
        <p:spPr>
          <a:xfrm>
            <a:off x="762000" y="2417197"/>
            <a:ext cx="4278313" cy="3737541"/>
          </a:xfrm>
        </p:spPr>
        <p:txBody>
          <a:bodyPr vert="horz" lIns="91440" tIns="45720" rIns="91440" bIns="45720" rtlCol="0">
            <a:normAutofit/>
          </a:bodyPr>
          <a:lstStyle>
            <a:lvl1pPr>
              <a:spcBef>
                <a:spcPts val="0"/>
              </a:spcBef>
              <a:spcAft>
                <a:spcPts val="1200"/>
              </a:spcAft>
              <a:defRPr lang="en-US" sz="1800" smtClean="0"/>
            </a:lvl1pPr>
            <a:lvl2pPr>
              <a:spcBef>
                <a:spcPts val="0"/>
              </a:spcBef>
              <a:spcAft>
                <a:spcPts val="1200"/>
              </a:spcAft>
              <a:defRPr lang="en-US" sz="1800" smtClean="0"/>
            </a:lvl2pPr>
            <a:lvl3pPr>
              <a:spcBef>
                <a:spcPts val="0"/>
              </a:spcBef>
              <a:spcAft>
                <a:spcPts val="1200"/>
              </a:spcAft>
              <a:defRPr lang="en-US" sz="1800" smtClean="0"/>
            </a:lvl3pPr>
            <a:lvl4pPr>
              <a:spcBef>
                <a:spcPts val="0"/>
              </a:spcBef>
              <a:spcAft>
                <a:spcPts val="1200"/>
              </a:spcAft>
              <a:defRPr lang="en-US" sz="1800" smtClean="0"/>
            </a:lvl4pPr>
            <a:lvl5pPr>
              <a:spcBef>
                <a:spcPts val="0"/>
              </a:spcBef>
              <a:spcAft>
                <a:spcPts val="1200"/>
              </a:spcAft>
              <a:defRPr lang="en-US" sz="1800"/>
            </a:lvl5pPr>
          </a:lstStyle>
          <a:p>
            <a:pPr lvl="0"/>
            <a:r>
              <a:rPr lang="en-US" dirty="0"/>
              <a:t>Click to add text </a:t>
            </a:r>
          </a:p>
          <a:p>
            <a:pPr marL="685800" lvl="1" indent="-228600"/>
            <a:r>
              <a:rPr lang="en-US" dirty="0"/>
              <a:t>Second level</a:t>
            </a:r>
          </a:p>
          <a:p>
            <a:pPr marL="1143000" lvl="2" indent="-228600"/>
            <a:r>
              <a:rPr lang="en-US" dirty="0"/>
              <a:t>Third level</a:t>
            </a:r>
          </a:p>
          <a:p>
            <a:pPr marL="1600200" lvl="3" indent="-228600"/>
            <a:r>
              <a:rPr lang="en-US" dirty="0"/>
              <a:t>Fourth level</a:t>
            </a:r>
          </a:p>
          <a:p>
            <a:pPr marL="2057400" lvl="4" indent="-228600"/>
            <a:r>
              <a:rPr lang="en-US" dirty="0"/>
              <a:t>Fifth level</a:t>
            </a:r>
          </a:p>
        </p:txBody>
      </p:sp>
      <p:sp>
        <p:nvSpPr>
          <p:cNvPr id="8" name="Table Placeholder 7">
            <a:extLst>
              <a:ext uri="{FF2B5EF4-FFF2-40B4-BE49-F238E27FC236}">
                <a16:creationId xmlns:a16="http://schemas.microsoft.com/office/drawing/2014/main" id="{7113F543-A373-5951-EBF3-7E283EE52F0B}"/>
              </a:ext>
            </a:extLst>
          </p:cNvPr>
          <p:cNvSpPr>
            <a:spLocks noGrp="1"/>
          </p:cNvSpPr>
          <p:nvPr>
            <p:ph type="tbl" sz="quarter" idx="14" hasCustomPrompt="1"/>
          </p:nvPr>
        </p:nvSpPr>
        <p:spPr>
          <a:xfrm>
            <a:off x="5241471" y="2417763"/>
            <a:ext cx="6188529" cy="3736975"/>
          </a:xfrm>
        </p:spPr>
        <p:txBody>
          <a:bodyPr/>
          <a:lstStyle>
            <a:lvl1pPr>
              <a:defRPr/>
            </a:lvl1pPr>
          </a:lstStyle>
          <a:p>
            <a:r>
              <a:rPr lang="en-US" dirty="0"/>
              <a:t>Click icon to insert table</a:t>
            </a:r>
          </a:p>
        </p:txBody>
      </p:sp>
      <p:sp>
        <p:nvSpPr>
          <p:cNvPr id="3" name="Date Placeholder 3">
            <a:extLst>
              <a:ext uri="{FF2B5EF4-FFF2-40B4-BE49-F238E27FC236}">
                <a16:creationId xmlns:a16="http://schemas.microsoft.com/office/drawing/2014/main" id="{7D4C80AE-01F3-AAB6-99EF-DB1B5934CFD2}"/>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C0241B24-8629-6BC2-C72F-A156F0624997}"/>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67FBBF9-1C14-3371-F0AC-507FFCAB3BC1}"/>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081890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1552574" y="896111"/>
            <a:ext cx="9866540" cy="1358140"/>
          </a:xfrm>
        </p:spPr>
        <p:txBody>
          <a:bodyPr anchor="t" anchorCtr="0"/>
          <a:lstStyle>
            <a:lvl1pPr>
              <a:defRPr cap="all" baseline="0">
                <a:solidFill>
                  <a:schemeClr val="tx2"/>
                </a:solidFill>
              </a:defRPr>
            </a:lvl1pPr>
          </a:lstStyle>
          <a:p>
            <a:r>
              <a:rPr lang="en-US" dirty="0"/>
              <a:t>CLICK TO ADD TITLE</a:t>
            </a:r>
          </a:p>
        </p:txBody>
      </p:sp>
      <p:grpSp>
        <p:nvGrpSpPr>
          <p:cNvPr id="10" name="Group 9">
            <a:extLst>
              <a:ext uri="{FF2B5EF4-FFF2-40B4-BE49-F238E27FC236}">
                <a16:creationId xmlns:a16="http://schemas.microsoft.com/office/drawing/2014/main" id="{D9F1898E-3E74-4E43-A202-1A6640227466}"/>
              </a:ext>
              <a:ext uri="{C183D7F6-B498-43B3-948B-1728B52AA6E4}">
                <adec:decorative xmlns:adec="http://schemas.microsoft.com/office/drawing/2017/decorative" val="1"/>
              </a:ext>
            </a:extLst>
          </p:cNvPr>
          <p:cNvGrpSpPr/>
          <p:nvPr userDrawn="1"/>
        </p:nvGrpSpPr>
        <p:grpSpPr>
          <a:xfrm>
            <a:off x="0" y="0"/>
            <a:ext cx="1014984" cy="6858000"/>
            <a:chOff x="0" y="0"/>
            <a:chExt cx="1014984" cy="6858000"/>
          </a:xfrm>
        </p:grpSpPr>
        <p:sp>
          <p:nvSpPr>
            <p:cNvPr id="33" name="Rectangle 32">
              <a:extLst>
                <a:ext uri="{FF2B5EF4-FFF2-40B4-BE49-F238E27FC236}">
                  <a16:creationId xmlns:a16="http://schemas.microsoft.com/office/drawing/2014/main" id="{814776F7-F8A5-4235-8C8D-17F0E4F45B03}"/>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F301899-34C1-47B4-B5CD-F77BA341C0F9}"/>
                </a:ext>
              </a:extLst>
            </p:cNvPr>
            <p:cNvSpPr/>
            <p:nvPr userDrawn="1"/>
          </p:nvSpPr>
          <p:spPr>
            <a:xfrm>
              <a:off x="0" y="2833299"/>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66E9363-03B7-439D-8B5E-0665E48F046E}"/>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0432F5F5-1688-44BD-B071-A62C04824FB8}"/>
                </a:ext>
              </a:extLst>
            </p:cNvPr>
            <p:cNvSpPr/>
            <p:nvPr userDrawn="1"/>
          </p:nvSpPr>
          <p:spPr>
            <a:xfrm>
              <a:off x="0" y="2029863"/>
              <a:ext cx="1014984" cy="812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689FF8F5-F7B8-46B0-BB03-FE972A6832E7}"/>
                </a:ext>
              </a:extLst>
            </p:cNvPr>
            <p:cNvSpPr/>
            <p:nvPr userDrawn="1"/>
          </p:nvSpPr>
          <p:spPr>
            <a:xfrm rot="10800000">
              <a:off x="100582" y="2936725"/>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8" name="Graphic 47">
              <a:extLst>
                <a:ext uri="{FF2B5EF4-FFF2-40B4-BE49-F238E27FC236}">
                  <a16:creationId xmlns:a16="http://schemas.microsoft.com/office/drawing/2014/main" id="{31EB8EE7-3843-4CA8-879D-5D985DAA0D1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457200" y="5416459"/>
              <a:ext cx="1828800" cy="914400"/>
            </a:xfrm>
            <a:prstGeom prst="rect">
              <a:avLst/>
            </a:prstGeom>
          </p:spPr>
        </p:pic>
        <p:pic>
          <p:nvPicPr>
            <p:cNvPr id="50" name="Graphic 49">
              <a:extLst>
                <a:ext uri="{FF2B5EF4-FFF2-40B4-BE49-F238E27FC236}">
                  <a16:creationId xmlns:a16="http://schemas.microsoft.com/office/drawing/2014/main" id="{5FF0EEFD-0038-4A2F-AD3B-01A98EFF5CF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63329"/>
              <a:ext cx="1828800" cy="914400"/>
            </a:xfrm>
            <a:prstGeom prst="rect">
              <a:avLst/>
            </a:prstGeom>
          </p:spPr>
        </p:pic>
      </p:grpSp>
      <p:sp>
        <p:nvSpPr>
          <p:cNvPr id="3" name="Content Placeholder 2">
            <a:extLst>
              <a:ext uri="{FF2B5EF4-FFF2-40B4-BE49-F238E27FC236}">
                <a16:creationId xmlns:a16="http://schemas.microsoft.com/office/drawing/2014/main" id="{8A650232-76AA-C9E3-F846-8DB1B44E5AF3}"/>
              </a:ext>
            </a:extLst>
          </p:cNvPr>
          <p:cNvSpPr>
            <a:spLocks noGrp="1"/>
          </p:cNvSpPr>
          <p:nvPr>
            <p:ph sz="half" idx="15" hasCustomPrompt="1"/>
          </p:nvPr>
        </p:nvSpPr>
        <p:spPr>
          <a:xfrm>
            <a:off x="1552575" y="2481940"/>
            <a:ext cx="6477952" cy="3635831"/>
          </a:xfrm>
        </p:spPr>
        <p:txBody>
          <a:bodyPr>
            <a:normAutofit/>
          </a:bodyPr>
          <a:lstStyle>
            <a:lvl1pPr marL="0" indent="0">
              <a:lnSpc>
                <a:spcPct val="100000"/>
              </a:lnSpc>
              <a:spcBef>
                <a:spcPts val="0"/>
              </a:spcBef>
              <a:spcAft>
                <a:spcPts val="600"/>
              </a:spcAft>
              <a:buFont typeface="Arial" panose="020B0604020202020204" pitchFamily="34" charset="0"/>
              <a:buNone/>
              <a:defRPr sz="1800">
                <a:solidFill>
                  <a:schemeClr val="bg1"/>
                </a:solidFill>
              </a:defRPr>
            </a:lvl1pPr>
            <a:lvl2pPr marL="457200">
              <a:lnSpc>
                <a:spcPct val="100000"/>
              </a:lnSpc>
              <a:spcAft>
                <a:spcPts val="600"/>
              </a:spcAft>
              <a:defRPr sz="1800">
                <a:solidFill>
                  <a:schemeClr val="bg1"/>
                </a:solidFill>
              </a:defRPr>
            </a:lvl2pPr>
            <a:lvl3pPr marL="914400">
              <a:lnSpc>
                <a:spcPct val="100000"/>
              </a:lnSpc>
              <a:spcAft>
                <a:spcPts val="600"/>
              </a:spcAft>
              <a:defRPr sz="1800">
                <a:solidFill>
                  <a:schemeClr val="bg1"/>
                </a:solidFill>
              </a:defRPr>
            </a:lvl3pPr>
            <a:lvl4pPr marL="1371600">
              <a:lnSpc>
                <a:spcPct val="100000"/>
              </a:lnSpc>
              <a:spcAft>
                <a:spcPts val="600"/>
              </a:spcAft>
              <a:defRPr sz="1800">
                <a:solidFill>
                  <a:schemeClr val="bg1"/>
                </a:solidFill>
              </a:defRPr>
            </a:lvl4pPr>
            <a:lvl5pPr marL="1828800">
              <a:lnSpc>
                <a:spcPct val="100000"/>
              </a:lnSpc>
              <a:spcAft>
                <a:spcPts val="600"/>
              </a:spcAft>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12">
            <a:extLst>
              <a:ext uri="{FF2B5EF4-FFF2-40B4-BE49-F238E27FC236}">
                <a16:creationId xmlns:a16="http://schemas.microsoft.com/office/drawing/2014/main" id="{37A04978-5D2C-BBF1-9C05-C52717619019}"/>
              </a:ext>
            </a:extLst>
          </p:cNvPr>
          <p:cNvSpPr>
            <a:spLocks noGrp="1"/>
          </p:cNvSpPr>
          <p:nvPr>
            <p:ph type="body" sz="quarter" idx="14" hasCustomPrompt="1"/>
          </p:nvPr>
        </p:nvSpPr>
        <p:spPr>
          <a:xfrm>
            <a:off x="8372723" y="2481940"/>
            <a:ext cx="3046391" cy="3759200"/>
          </a:xfrm>
        </p:spPr>
        <p:txBody>
          <a:bodyPr>
            <a:normAutofit/>
          </a:bodyPr>
          <a:lstStyle>
            <a:lvl1pPr marL="342900" indent="-342900">
              <a:spcAft>
                <a:spcPts val="600"/>
              </a:spcAft>
              <a:buFont typeface="+mj-lt"/>
              <a:buAutoNum type="arabicPeriod"/>
              <a:defRPr sz="1800">
                <a:solidFill>
                  <a:schemeClr val="bg1"/>
                </a:solidFill>
              </a:defRPr>
            </a:lvl1pPr>
            <a:lvl2pPr marL="800100" indent="-342900">
              <a:spcAft>
                <a:spcPts val="600"/>
              </a:spcAft>
              <a:buFont typeface="+mj-lt"/>
              <a:buAutoNum type="alphaLcPeriod"/>
              <a:defRPr sz="1800">
                <a:solidFill>
                  <a:schemeClr val="bg1"/>
                </a:solidFill>
              </a:defRPr>
            </a:lvl2pPr>
            <a:lvl3pPr marL="1257300" indent="-342900">
              <a:spcAft>
                <a:spcPts val="600"/>
              </a:spcAft>
              <a:buFont typeface="+mj-lt"/>
              <a:buAutoNum type="arabicParenR"/>
              <a:defRPr sz="1800">
                <a:solidFill>
                  <a:schemeClr val="bg1"/>
                </a:solidFill>
              </a:defRPr>
            </a:lvl3pPr>
            <a:lvl4pPr marL="1714500" indent="-342900">
              <a:spcAft>
                <a:spcPts val="600"/>
              </a:spcAft>
              <a:buFont typeface="+mj-lt"/>
              <a:buAutoNum type="alphaLcParenR"/>
              <a:defRPr sz="1800">
                <a:solidFill>
                  <a:schemeClr val="bg1"/>
                </a:solidFill>
              </a:defRPr>
            </a:lvl4pPr>
            <a:lvl5pPr marL="2171700" indent="-342900">
              <a:spcAft>
                <a:spcPts val="600"/>
              </a:spcAft>
              <a:buFont typeface="+mj-lt"/>
              <a:buAutoNum type="romanLcPeriod"/>
              <a:defRPr sz="1800">
                <a:solidFill>
                  <a:schemeClr val="bg1"/>
                </a:solidFill>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3" name="Date Placeholder 3">
            <a:extLst>
              <a:ext uri="{FF2B5EF4-FFF2-40B4-BE49-F238E27FC236}">
                <a16:creationId xmlns:a16="http://schemas.microsoft.com/office/drawing/2014/main" id="{41C57AEB-9E33-4F77-9F58-DB0D1B978707}"/>
              </a:ext>
            </a:extLst>
          </p:cNvPr>
          <p:cNvSpPr>
            <a:spLocks noGrp="1"/>
          </p:cNvSpPr>
          <p:nvPr>
            <p:ph type="dt" sz="half" idx="10"/>
          </p:nvPr>
        </p:nvSpPr>
        <p:spPr>
          <a:xfrm>
            <a:off x="1554480" y="6353175"/>
            <a:ext cx="1097280" cy="365125"/>
          </a:xfrm>
        </p:spPr>
        <p:txBody>
          <a:bodyPr/>
          <a:lstStyle>
            <a:lvl1pPr>
              <a:defRPr>
                <a:solidFill>
                  <a:schemeClr val="bg1"/>
                </a:solidFill>
              </a:defRPr>
            </a:lvl1pPr>
          </a:lstStyle>
          <a:p>
            <a:r>
              <a:rPr lang="en-US"/>
              <a:t>12/11/2023</a:t>
            </a:r>
            <a:endParaRPr lang="en-US" dirty="0"/>
          </a:p>
        </p:txBody>
      </p:sp>
      <p:sp>
        <p:nvSpPr>
          <p:cNvPr id="64" name="Footer Placeholder 4">
            <a:extLst>
              <a:ext uri="{FF2B5EF4-FFF2-40B4-BE49-F238E27FC236}">
                <a16:creationId xmlns:a16="http://schemas.microsoft.com/office/drawing/2014/main" id="{182F895D-C48A-41AA-9DE6-43A17B7E019A}"/>
              </a:ext>
            </a:extLst>
          </p:cNvPr>
          <p:cNvSpPr>
            <a:spLocks noGrp="1"/>
          </p:cNvSpPr>
          <p:nvPr>
            <p:ph type="ftr" sz="quarter" idx="11"/>
          </p:nvPr>
        </p:nvSpPr>
        <p:spPr>
          <a:xfrm>
            <a:off x="5744527" y="6350000"/>
            <a:ext cx="2286000" cy="365125"/>
          </a:xfrm>
        </p:spPr>
        <p:txBody>
          <a:bodyPr/>
          <a:lstStyle>
            <a:lvl1pPr>
              <a:defRPr>
                <a:solidFill>
                  <a:schemeClr val="bg1"/>
                </a:solidFill>
              </a:defRPr>
            </a:lvl1pPr>
          </a:lstStyle>
          <a:p>
            <a:r>
              <a:rPr lang="en-US"/>
              <a:t>Presentation title</a:t>
            </a:r>
            <a:endParaRPr lang="en-US" dirty="0"/>
          </a:p>
        </p:txBody>
      </p:sp>
      <p:sp>
        <p:nvSpPr>
          <p:cNvPr id="65" name="Slide Number Placeholder 5">
            <a:extLst>
              <a:ext uri="{FF2B5EF4-FFF2-40B4-BE49-F238E27FC236}">
                <a16:creationId xmlns:a16="http://schemas.microsoft.com/office/drawing/2014/main" id="{4C15BF58-30D9-4A0E-8506-1CD777B0FC5B}"/>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807368846"/>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4155" y="896112"/>
            <a:ext cx="10665845" cy="1325563"/>
          </a:xfrm>
        </p:spPr>
        <p:txBody>
          <a:bodyPr anchor="t" anchorCtr="0"/>
          <a:lstStyle>
            <a:lvl1pPr>
              <a:defRPr cap="all" baseline="0">
                <a:solidFill>
                  <a:schemeClr val="accent1"/>
                </a:solidFill>
              </a:defRPr>
            </a:lvl1pPr>
          </a:lstStyle>
          <a:p>
            <a:r>
              <a:rPr lang="en-US" dirty="0"/>
              <a:t>CLICK TO ADD TITLE</a:t>
            </a:r>
          </a:p>
        </p:txBody>
      </p:sp>
      <p:sp>
        <p:nvSpPr>
          <p:cNvPr id="5" name="Table Placeholder 4">
            <a:extLst>
              <a:ext uri="{FF2B5EF4-FFF2-40B4-BE49-F238E27FC236}">
                <a16:creationId xmlns:a16="http://schemas.microsoft.com/office/drawing/2014/main" id="{E06194BC-6453-CA18-2623-B07F3A5D4E92}"/>
              </a:ext>
            </a:extLst>
          </p:cNvPr>
          <p:cNvSpPr>
            <a:spLocks noGrp="1"/>
          </p:cNvSpPr>
          <p:nvPr>
            <p:ph type="tbl" sz="quarter" idx="13" hasCustomPrompt="1"/>
          </p:nvPr>
        </p:nvSpPr>
        <p:spPr>
          <a:xfrm>
            <a:off x="762000" y="2417763"/>
            <a:ext cx="10665845" cy="3678235"/>
          </a:xfrm>
        </p:spPr>
        <p:txBody>
          <a:bodyPr/>
          <a:lstStyle>
            <a:lvl1pPr>
              <a:defRPr/>
            </a:lvl1pPr>
          </a:lstStyle>
          <a:p>
            <a:pPr marL="228600" marR="0" lvl="0" indent="-2286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lang="en-US" dirty="0"/>
              <a:t>Click icon to insert table</a:t>
            </a:r>
          </a:p>
          <a:p>
            <a:endParaRPr lang="en-US" dirty="0"/>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3">
            <a:extLst>
              <a:ext uri="{FF2B5EF4-FFF2-40B4-BE49-F238E27FC236}">
                <a16:creationId xmlns:a16="http://schemas.microsoft.com/office/drawing/2014/main" id="{D3A465A0-88AA-B50B-92D8-3A54928329FB}"/>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6195F626-7C08-9907-6A85-922BE6AA0EF5}"/>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7BBAD34A-4F3F-C89B-BBBC-E7740F414D13}"/>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23748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Content 2">
    <p:bg>
      <p:bgPr>
        <a:solidFill>
          <a:schemeClr val="accent2"/>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C2927-0A13-DC57-A83B-B8DB787A48CF}"/>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5900245" y="544285"/>
            <a:ext cx="5528217" cy="2685383"/>
          </a:xfrm>
        </p:spPr>
        <p:txBody>
          <a:bodyPr anchor="b">
            <a:normAutofit/>
          </a:bodyPr>
          <a:lstStyle>
            <a:lvl1pPr algn="l">
              <a:defRPr sz="44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5896340" y="3423773"/>
            <a:ext cx="5528217" cy="2029969"/>
          </a:xfrm>
        </p:spPr>
        <p:txBody>
          <a:bodyPr>
            <a:normAutofit/>
          </a:bodyPr>
          <a:lstStyle>
            <a:lvl1pPr marL="0" indent="0" algn="l">
              <a:lnSpc>
                <a:spcPct val="150000"/>
              </a:lnSpc>
              <a:spcBef>
                <a:spcPts val="0"/>
              </a:spcBef>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4933950" y="429461"/>
            <a:ext cx="6343650" cy="2668463"/>
          </a:xfrm>
        </p:spPr>
        <p:txBody>
          <a:bodyPr anchor="b" anchorCtr="0"/>
          <a:lstStyle>
            <a:lvl1pPr>
              <a:defRPr cap="all" baseline="0">
                <a:solidFill>
                  <a:schemeClr val="accent1"/>
                </a:solidFill>
              </a:defRPr>
            </a:lvl1pPr>
          </a:lstStyle>
          <a:p>
            <a:r>
              <a:rPr lang="en-US" dirty="0"/>
              <a:t>CLICK TO ADD TITLE</a:t>
            </a:r>
          </a:p>
        </p:txBody>
      </p:sp>
      <p:sp>
        <p:nvSpPr>
          <p:cNvPr id="7" name="Content Placeholder 2">
            <a:extLst>
              <a:ext uri="{FF2B5EF4-FFF2-40B4-BE49-F238E27FC236}">
                <a16:creationId xmlns:a16="http://schemas.microsoft.com/office/drawing/2014/main" id="{F183B974-C7F1-5026-EC6E-647371B64BBB}"/>
              </a:ext>
            </a:extLst>
          </p:cNvPr>
          <p:cNvSpPr>
            <a:spLocks noGrp="1"/>
          </p:cNvSpPr>
          <p:nvPr>
            <p:ph sz="half" idx="14" hasCustomPrompt="1"/>
          </p:nvPr>
        </p:nvSpPr>
        <p:spPr>
          <a:xfrm>
            <a:off x="4938712" y="3299953"/>
            <a:ext cx="6338888" cy="2668463"/>
          </a:xfrm>
        </p:spPr>
        <p:txBody>
          <a:bodyPr>
            <a:normAutofit/>
          </a:bodyPr>
          <a:lstStyle>
            <a:lvl1pPr marL="0" indent="0">
              <a:lnSpc>
                <a:spcPct val="150000"/>
              </a:lnSpc>
              <a:spcBef>
                <a:spcPts val="0"/>
              </a:spcBef>
              <a:spcAft>
                <a:spcPts val="0"/>
              </a:spcAft>
              <a:buFont typeface="Arial" panose="020B0604020202020204" pitchFamily="34" charset="0"/>
              <a:buNone/>
              <a:defRPr sz="24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a:extLst>
              <a:ext uri="{FF2B5EF4-FFF2-40B4-BE49-F238E27FC236}">
                <a16:creationId xmlns:a16="http://schemas.microsoft.com/office/drawing/2014/main" id="{464914EB-20DD-97B4-8FF9-94D739D21CA4}"/>
              </a:ext>
              <a:ext uri="{C183D7F6-B498-43B3-948B-1728B52AA6E4}">
                <adec:decorative xmlns:adec="http://schemas.microsoft.com/office/drawing/2017/decorative" val="1"/>
              </a:ext>
            </a:extLst>
          </p:cNvPr>
          <p:cNvGrpSpPr/>
          <p:nvPr userDrawn="1"/>
        </p:nvGrpSpPr>
        <p:grpSpPr>
          <a:xfrm>
            <a:off x="-9867" y="-7753"/>
            <a:ext cx="4187536" cy="6865753"/>
            <a:chOff x="-9867" y="-7753"/>
            <a:chExt cx="4187536" cy="6865753"/>
          </a:xfrm>
        </p:grpSpPr>
        <p:sp>
          <p:nvSpPr>
            <p:cNvPr id="64" name="Rectangle 63">
              <a:extLst>
                <a:ext uri="{FF2B5EF4-FFF2-40B4-BE49-F238E27FC236}">
                  <a16:creationId xmlns:a16="http://schemas.microsoft.com/office/drawing/2014/main" id="{0407AED1-9974-465A-BC9C-530E270105DE}"/>
                </a:ext>
              </a:extLst>
            </p:cNvPr>
            <p:cNvSpPr/>
            <p:nvPr userDrawn="1"/>
          </p:nvSpPr>
          <p:spPr>
            <a:xfrm flipH="1">
              <a:off x="0" y="2021358"/>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808ADBC6-C9BE-4302-A86A-4AC842874C24}"/>
                </a:ext>
              </a:extLst>
            </p:cNvPr>
            <p:cNvSpPr/>
            <p:nvPr userDrawn="1"/>
          </p:nvSpPr>
          <p:spPr>
            <a:xfrm>
              <a:off x="2029604" y="2031653"/>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2B04AFC-F339-4DFB-AA44-D68317065E02}"/>
                </a:ext>
              </a:extLst>
            </p:cNvPr>
            <p:cNvSpPr/>
            <p:nvPr userDrawn="1"/>
          </p:nvSpPr>
          <p:spPr>
            <a:xfrm>
              <a:off x="2028253" y="4052815"/>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9" descr="A black and white striped pattern&#10;&#10;Description automatically generated with low confidence">
              <a:extLst>
                <a:ext uri="{FF2B5EF4-FFF2-40B4-BE49-F238E27FC236}">
                  <a16:creationId xmlns:a16="http://schemas.microsoft.com/office/drawing/2014/main" id="{E88B2398-8473-499F-836C-F3AF518F5BB2}"/>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033015" y="5086646"/>
              <a:ext cx="2019299" cy="999451"/>
            </a:xfrm>
            <a:prstGeom prst="rect">
              <a:avLst/>
            </a:prstGeom>
          </p:spPr>
        </p:pic>
        <p:pic>
          <p:nvPicPr>
            <p:cNvPr id="26" name="Graphic 25">
              <a:extLst>
                <a:ext uri="{FF2B5EF4-FFF2-40B4-BE49-F238E27FC236}">
                  <a16:creationId xmlns:a16="http://schemas.microsoft.com/office/drawing/2014/main" id="{E1BC9BFE-80C0-4DA9-92DB-070C41E412B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9867" y="-1076"/>
              <a:ext cx="2029968" cy="2029968"/>
            </a:xfrm>
            <a:prstGeom prst="rect">
              <a:avLst/>
            </a:prstGeom>
          </p:spPr>
        </p:pic>
        <p:sp>
          <p:nvSpPr>
            <p:cNvPr id="31" name="Rectangle 30">
              <a:extLst>
                <a:ext uri="{FF2B5EF4-FFF2-40B4-BE49-F238E27FC236}">
                  <a16:creationId xmlns:a16="http://schemas.microsoft.com/office/drawing/2014/main" id="{A522571C-09D3-4F39-B963-76F80D9973F1}"/>
                </a:ext>
              </a:extLst>
            </p:cNvPr>
            <p:cNvSpPr/>
            <p:nvPr userDrawn="1"/>
          </p:nvSpPr>
          <p:spPr>
            <a:xfrm>
              <a:off x="2029968" y="6045049"/>
              <a:ext cx="2029968" cy="8129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0268D7D-D5FB-492C-8D00-3E866534BD42}"/>
                </a:ext>
              </a:extLst>
            </p:cNvPr>
            <p:cNvSpPr/>
            <p:nvPr userDrawn="1"/>
          </p:nvSpPr>
          <p:spPr>
            <a:xfrm flipH="1">
              <a:off x="0" y="4828032"/>
              <a:ext cx="2032942"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4BCEF24-C76B-44E5-A457-E55658E8EB8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860" y="4828032"/>
              <a:ext cx="2029968" cy="2029968"/>
            </a:xfrm>
            <a:prstGeom prst="rect">
              <a:avLst/>
            </a:prstGeom>
          </p:spPr>
        </p:pic>
        <p:grpSp>
          <p:nvGrpSpPr>
            <p:cNvPr id="40" name="Group 39">
              <a:extLst>
                <a:ext uri="{FF2B5EF4-FFF2-40B4-BE49-F238E27FC236}">
                  <a16:creationId xmlns:a16="http://schemas.microsoft.com/office/drawing/2014/main" id="{18216784-417D-44A8-8CF1-C0CAF410EB9B}"/>
                </a:ext>
              </a:extLst>
            </p:cNvPr>
            <p:cNvGrpSpPr/>
            <p:nvPr userDrawn="1"/>
          </p:nvGrpSpPr>
          <p:grpSpPr>
            <a:xfrm>
              <a:off x="100242" y="2099803"/>
              <a:ext cx="1920240" cy="1920240"/>
              <a:chOff x="5361924" y="7472790"/>
              <a:chExt cx="1828800" cy="1828800"/>
            </a:xfrm>
          </p:grpSpPr>
          <p:grpSp>
            <p:nvGrpSpPr>
              <p:cNvPr id="41" name="Group 40">
                <a:extLst>
                  <a:ext uri="{FF2B5EF4-FFF2-40B4-BE49-F238E27FC236}">
                    <a16:creationId xmlns:a16="http://schemas.microsoft.com/office/drawing/2014/main" id="{FFF90BA2-E949-4FDF-A88E-B68F607E3205}"/>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41F18930-2C24-4BA6-A1EB-BF1644EE8558}"/>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D5953E65-C24C-4C83-86BB-E4A6D2532FDF}"/>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0B9DA7A8-A66E-4E0E-92DF-B3FF112EBB70}"/>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94E74739-1964-4A3C-B2E5-28FEF5EF8E49}"/>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E31C22DC-76BD-4E83-8A1A-B7AE70B2E8FE}"/>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F63C700C-5749-4BA1-8128-78559312E825}"/>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EC81C305-3A69-4634-8A07-56F8272122AF}"/>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A14AAEDA-8F87-420D-A6BD-FF115C08EB7A}"/>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A1FA4EA0-701D-49A3-8962-1BD0CE6E9C0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E362A8AA-1110-4C1C-9922-60F7D43E82B0}"/>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BC8B72EE-335A-4030-B500-7E6FB4D24F18}"/>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10167348-D9AA-4440-8569-849A6B0F2C2D}"/>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A5616AB2-7A83-42C0-883C-FFA27D5468C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6A9CA073-4F0B-4787-B46D-7886261E945E}"/>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9AF901A3-1EC5-458F-A653-74CCEAE9A13D}"/>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4D5E35A9-4BB5-48F3-AE34-E1BDD3343EB1}"/>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A9A549D5-A823-49C4-8C36-D074E6E039B9}"/>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6A767C47-7246-4B50-8E78-82766365754A}"/>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0AEE1DDC-07C3-4204-A3B1-BB7C77C0622B}"/>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75" name="Rectangle 74">
              <a:extLst>
                <a:ext uri="{FF2B5EF4-FFF2-40B4-BE49-F238E27FC236}">
                  <a16:creationId xmlns:a16="http://schemas.microsoft.com/office/drawing/2014/main" id="{15DA288D-BE35-46E8-AA86-9F28D8504DAB}"/>
                </a:ext>
              </a:extLst>
            </p:cNvPr>
            <p:cNvSpPr/>
            <p:nvPr userDrawn="1"/>
          </p:nvSpPr>
          <p:spPr>
            <a:xfrm>
              <a:off x="0" y="4043197"/>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Freeform: Shape 73">
              <a:extLst>
                <a:ext uri="{FF2B5EF4-FFF2-40B4-BE49-F238E27FC236}">
                  <a16:creationId xmlns:a16="http://schemas.microsoft.com/office/drawing/2014/main" id="{72557B54-30A3-4192-9D51-EE28AF522DE9}"/>
                </a:ext>
              </a:extLst>
            </p:cNvPr>
            <p:cNvSpPr/>
            <p:nvPr userDrawn="1"/>
          </p:nvSpPr>
          <p:spPr>
            <a:xfrm>
              <a:off x="0" y="2021358"/>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6" name="Straight Connector 65">
              <a:extLst>
                <a:ext uri="{FF2B5EF4-FFF2-40B4-BE49-F238E27FC236}">
                  <a16:creationId xmlns:a16="http://schemas.microsoft.com/office/drawing/2014/main" id="{2208FD0E-034D-4DF3-85D7-F0EBE2775B58}"/>
                </a:ext>
              </a:extLst>
            </p:cNvPr>
            <p:cNvCxnSpPr>
              <a:cxnSpLocks/>
            </p:cNvCxnSpPr>
            <p:nvPr userDrawn="1"/>
          </p:nvCxnSpPr>
          <p:spPr>
            <a:xfrm>
              <a:off x="10632" y="-7753"/>
              <a:ext cx="4052352" cy="404086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E20239FE-47D0-4B4F-8440-F859F368C141}"/>
                </a:ext>
              </a:extLst>
            </p:cNvPr>
            <p:cNvSpPr/>
            <p:nvPr userDrawn="1"/>
          </p:nvSpPr>
          <p:spPr>
            <a:xfrm>
              <a:off x="3903349" y="3869829"/>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Footer Placeholder 4">
            <a:extLst>
              <a:ext uri="{FF2B5EF4-FFF2-40B4-BE49-F238E27FC236}">
                <a16:creationId xmlns:a16="http://schemas.microsoft.com/office/drawing/2014/main" id="{A8925BB7-B630-981C-964B-37A5DCBEA2E2}"/>
              </a:ext>
            </a:extLst>
          </p:cNvPr>
          <p:cNvSpPr>
            <a:spLocks noGrp="1"/>
          </p:cNvSpPr>
          <p:nvPr>
            <p:ph type="ftr" sz="quarter" idx="11"/>
          </p:nvPr>
        </p:nvSpPr>
        <p:spPr>
          <a:xfrm>
            <a:off x="7306165" y="6355080"/>
            <a:ext cx="2286000" cy="365125"/>
          </a:xfrm>
        </p:spPr>
        <p:txBody>
          <a:bodyPr/>
          <a:lstStyle>
            <a:lvl1pPr>
              <a:defRPr>
                <a:solidFill>
                  <a:schemeClr val="tx1"/>
                </a:solidFill>
              </a:defRPr>
            </a:lvl1pPr>
          </a:lstStyle>
          <a:p>
            <a:r>
              <a:rPr lang="en-US"/>
              <a:t>Presentation title</a:t>
            </a:r>
            <a:endParaRPr lang="en-US" dirty="0"/>
          </a:p>
        </p:txBody>
      </p:sp>
      <p:sp>
        <p:nvSpPr>
          <p:cNvPr id="5" name="Slide Number Placeholder 5">
            <a:extLst>
              <a:ext uri="{FF2B5EF4-FFF2-40B4-BE49-F238E27FC236}">
                <a16:creationId xmlns:a16="http://schemas.microsoft.com/office/drawing/2014/main" id="{4B4D24B0-E841-7B76-D133-06ABBAB6B6FF}"/>
              </a:ext>
            </a:extLst>
          </p:cNvPr>
          <p:cNvSpPr>
            <a:spLocks noGrp="1"/>
          </p:cNvSpPr>
          <p:nvPr>
            <p:ph type="sldNum" sz="quarter" idx="12"/>
          </p:nvPr>
        </p:nvSpPr>
        <p:spPr>
          <a:xfrm>
            <a:off x="10967357"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
        <p:nvSpPr>
          <p:cNvPr id="6" name="Date Placeholder 3">
            <a:extLst>
              <a:ext uri="{FF2B5EF4-FFF2-40B4-BE49-F238E27FC236}">
                <a16:creationId xmlns:a16="http://schemas.microsoft.com/office/drawing/2014/main" id="{C7D011F5-A799-BEAA-9160-5743D58B456A}"/>
              </a:ext>
            </a:extLst>
          </p:cNvPr>
          <p:cNvSpPr>
            <a:spLocks noGrp="1"/>
          </p:cNvSpPr>
          <p:nvPr>
            <p:ph type="dt" sz="half" idx="10"/>
          </p:nvPr>
        </p:nvSpPr>
        <p:spPr>
          <a:xfrm>
            <a:off x="4833694" y="6353175"/>
            <a:ext cx="1097280" cy="365125"/>
          </a:xfrm>
        </p:spPr>
        <p:txBody>
          <a:bodyPr/>
          <a:lstStyle>
            <a:lvl1pPr>
              <a:defRPr>
                <a:solidFill>
                  <a:schemeClr val="tx1"/>
                </a:solidFill>
              </a:defRPr>
            </a:lvl1pPr>
          </a:lstStyle>
          <a:p>
            <a:r>
              <a:rPr lang="en-US"/>
              <a:t>12/11/2023</a:t>
            </a:r>
            <a:endParaRPr lang="en-US" dirty="0"/>
          </a:p>
        </p:txBody>
      </p:sp>
    </p:spTree>
    <p:extLst>
      <p:ext uri="{BB962C8B-B14F-4D97-AF65-F5344CB8AC3E}">
        <p14:creationId xmlns:p14="http://schemas.microsoft.com/office/powerpoint/2010/main" val="193739902"/>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660358"/>
            <a:ext cx="6594768" cy="5537284"/>
          </a:xfrm>
        </p:spPr>
        <p:txBody>
          <a:bodyPr anchor="ctr">
            <a:normAutofit/>
          </a:bodyPr>
          <a:lstStyle>
            <a:lvl1pPr algn="l">
              <a:defRPr sz="4800" cap="all" baseline="0">
                <a:solidFill>
                  <a:schemeClr val="tx2"/>
                </a:solidFill>
              </a:defRPr>
            </a:lvl1pPr>
          </a:lstStyle>
          <a:p>
            <a:r>
              <a:rPr lang="en-US" dirty="0"/>
              <a:t>Click to add title</a:t>
            </a:r>
          </a:p>
        </p:txBody>
      </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rot="10800000">
            <a:off x="1" y="761322"/>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algn="ctr">
              <a:defRPr sz="2000">
                <a:solidFill>
                  <a:schemeClr val="bg1"/>
                </a:solidFill>
              </a:defRPr>
            </a:lvl1pPr>
          </a:lstStyle>
          <a:p>
            <a:r>
              <a:rPr lang="en-US" dirty="0"/>
              <a:t>Click icon to insert picture</a:t>
            </a:r>
          </a:p>
        </p:txBody>
      </p:sp>
      <p:grpSp>
        <p:nvGrpSpPr>
          <p:cNvPr id="4" name="Group 3">
            <a:extLst>
              <a:ext uri="{FF2B5EF4-FFF2-40B4-BE49-F238E27FC236}">
                <a16:creationId xmlns:a16="http://schemas.microsoft.com/office/drawing/2014/main" id="{A1EA6F58-FA46-C921-5758-59234B148D4F}"/>
              </a:ext>
              <a:ext uri="{C183D7F6-B498-43B3-948B-1728B52AA6E4}">
                <adec:decorative xmlns:adec="http://schemas.microsoft.com/office/drawing/2017/decorative" val="1"/>
              </a:ext>
            </a:extLst>
          </p:cNvPr>
          <p:cNvGrpSpPr/>
          <p:nvPr userDrawn="1"/>
        </p:nvGrpSpPr>
        <p:grpSpPr>
          <a:xfrm>
            <a:off x="0" y="0"/>
            <a:ext cx="4069439" cy="4828833"/>
            <a:chOff x="0" y="0"/>
            <a:chExt cx="4069439" cy="4828833"/>
          </a:xfrm>
        </p:grpSpPr>
        <p:sp>
          <p:nvSpPr>
            <p:cNvPr id="7" name="Rectangle 6">
              <a:extLst>
                <a:ext uri="{FF2B5EF4-FFF2-40B4-BE49-F238E27FC236}">
                  <a16:creationId xmlns:a16="http://schemas.microsoft.com/office/drawing/2014/main" id="{06F989FA-6E7A-3A98-AF95-F2384308BD32}"/>
                </a:ext>
              </a:extLst>
            </p:cNvPr>
            <p:cNvSpPr>
              <a:spLocks/>
            </p:cNvSpPr>
            <p:nvPr userDrawn="1"/>
          </p:nvSpPr>
          <p:spPr>
            <a:xfrm rot="10800000" flipH="1">
              <a:off x="2026630" y="77643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rot="10800000">
              <a:off x="0" y="76613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rot="10800000">
              <a:off x="1351" y="0"/>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39471" y="2798865"/>
              <a:ext cx="2029968" cy="2029968"/>
            </a:xfrm>
            <a:prstGeom prst="rect">
              <a:avLst/>
            </a:prstGeom>
          </p:spPr>
        </p:pic>
        <p:sp>
          <p:nvSpPr>
            <p:cNvPr id="41" name="Rectangle 40">
              <a:extLst>
                <a:ext uri="{FF2B5EF4-FFF2-40B4-BE49-F238E27FC236}">
                  <a16:creationId xmlns:a16="http://schemas.microsoft.com/office/drawing/2014/main" id="{26879019-2911-2F60-CC5B-25D1BE752B8D}"/>
                </a:ext>
              </a:extLst>
            </p:cNvPr>
            <p:cNvSpPr/>
            <p:nvPr userDrawn="1"/>
          </p:nvSpPr>
          <p:spPr>
            <a:xfrm rot="10800000">
              <a:off x="2029604" y="0"/>
              <a:ext cx="2029968" cy="7845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black and white striped pattern&#10;&#10;Description automatically generated with low confidence">
              <a:extLst>
                <a:ext uri="{FF2B5EF4-FFF2-40B4-BE49-F238E27FC236}">
                  <a16:creationId xmlns:a16="http://schemas.microsoft.com/office/drawing/2014/main" id="{CD1CD1B2-7EBC-96B6-A02D-7972C278746E}"/>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rot="10800000">
              <a:off x="2035948" y="788197"/>
              <a:ext cx="2019299" cy="999451"/>
            </a:xfrm>
            <a:prstGeom prst="rect">
              <a:avLst/>
            </a:prstGeom>
          </p:spPr>
        </p:pic>
      </p:grpSp>
    </p:spTree>
    <p:extLst>
      <p:ext uri="{BB962C8B-B14F-4D97-AF65-F5344CB8AC3E}">
        <p14:creationId xmlns:p14="http://schemas.microsoft.com/office/powerpoint/2010/main" val="1506966382"/>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544285"/>
            <a:ext cx="6594768" cy="3445329"/>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4829789" y="4130045"/>
            <a:ext cx="6594768" cy="1951523"/>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grpSp>
        <p:nvGrpSpPr>
          <p:cNvPr id="4" name="Group 3">
            <a:extLst>
              <a:ext uri="{FF2B5EF4-FFF2-40B4-BE49-F238E27FC236}">
                <a16:creationId xmlns:a16="http://schemas.microsoft.com/office/drawing/2014/main" id="{C2A24CB0-5164-75CE-ED27-EF876C19C655}"/>
              </a:ext>
              <a:ext uri="{C183D7F6-B498-43B3-948B-1728B52AA6E4}">
                <adec:decorative xmlns:adec="http://schemas.microsoft.com/office/drawing/2017/decorative" val="1"/>
              </a:ext>
            </a:extLst>
          </p:cNvPr>
          <p:cNvGrpSpPr/>
          <p:nvPr userDrawn="1"/>
        </p:nvGrpSpPr>
        <p:grpSpPr>
          <a:xfrm>
            <a:off x="0" y="2029167"/>
            <a:ext cx="4069439" cy="4828833"/>
            <a:chOff x="0" y="2029167"/>
            <a:chExt cx="4069439" cy="4828833"/>
          </a:xfrm>
        </p:grpSpPr>
        <p:sp>
          <p:nvSpPr>
            <p:cNvPr id="7" name="Rectangle 6">
              <a:extLst>
                <a:ext uri="{FF2B5EF4-FFF2-40B4-BE49-F238E27FC236}">
                  <a16:creationId xmlns:a16="http://schemas.microsoft.com/office/drawing/2014/main" id="{06F989FA-6E7A-3A98-AF95-F2384308BD32}"/>
                </a:ext>
              </a:extLst>
            </p:cNvPr>
            <p:cNvSpPr/>
            <p:nvPr userDrawn="1"/>
          </p:nvSpPr>
          <p:spPr>
            <a:xfrm flipH="1">
              <a:off x="9867" y="405160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a:off x="2039471" y="406189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a:off x="2038120" y="6083058"/>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0" y="2029167"/>
              <a:ext cx="2029968" cy="2029968"/>
            </a:xfrm>
            <a:prstGeom prst="rect">
              <a:avLst/>
            </a:prstGeom>
          </p:spPr>
        </p:pic>
        <p:grpSp>
          <p:nvGrpSpPr>
            <p:cNvPr id="19" name="Group 18">
              <a:extLst>
                <a:ext uri="{FF2B5EF4-FFF2-40B4-BE49-F238E27FC236}">
                  <a16:creationId xmlns:a16="http://schemas.microsoft.com/office/drawing/2014/main" id="{227BDAED-0D36-04AE-1A0C-E36977943C38}"/>
                </a:ext>
              </a:extLst>
            </p:cNvPr>
            <p:cNvGrpSpPr/>
            <p:nvPr userDrawn="1"/>
          </p:nvGrpSpPr>
          <p:grpSpPr>
            <a:xfrm>
              <a:off x="110109" y="4130046"/>
              <a:ext cx="1920240" cy="1920240"/>
              <a:chOff x="5361924" y="7472790"/>
              <a:chExt cx="1828800" cy="1828800"/>
            </a:xfrm>
          </p:grpSpPr>
          <p:grpSp>
            <p:nvGrpSpPr>
              <p:cNvPr id="20" name="Group 19">
                <a:extLst>
                  <a:ext uri="{FF2B5EF4-FFF2-40B4-BE49-F238E27FC236}">
                    <a16:creationId xmlns:a16="http://schemas.microsoft.com/office/drawing/2014/main" id="{DCF3798F-8E8C-7928-8347-8BC5B07B29F9}"/>
                  </a:ext>
                </a:extLst>
              </p:cNvPr>
              <p:cNvGrpSpPr/>
              <p:nvPr userDrawn="1"/>
            </p:nvGrpSpPr>
            <p:grpSpPr>
              <a:xfrm>
                <a:off x="5361924" y="7472790"/>
                <a:ext cx="1828800" cy="1828800"/>
                <a:chOff x="5361924" y="7472790"/>
                <a:chExt cx="1828800" cy="1828800"/>
              </a:xfrm>
            </p:grpSpPr>
            <p:grpSp>
              <p:nvGrpSpPr>
                <p:cNvPr id="22" name="Group 21">
                  <a:extLst>
                    <a:ext uri="{FF2B5EF4-FFF2-40B4-BE49-F238E27FC236}">
                      <a16:creationId xmlns:a16="http://schemas.microsoft.com/office/drawing/2014/main" id="{A488BF7D-B7D9-249A-4EC2-8A1F6311D1BD}"/>
                    </a:ext>
                  </a:extLst>
                </p:cNvPr>
                <p:cNvGrpSpPr/>
                <p:nvPr userDrawn="1"/>
              </p:nvGrpSpPr>
              <p:grpSpPr>
                <a:xfrm>
                  <a:off x="5361924" y="7472790"/>
                  <a:ext cx="1828800" cy="1828800"/>
                  <a:chOff x="5388428" y="7173291"/>
                  <a:chExt cx="1828800" cy="1828800"/>
                </a:xfrm>
              </p:grpSpPr>
              <p:grpSp>
                <p:nvGrpSpPr>
                  <p:cNvPr id="29" name="Group 28">
                    <a:extLst>
                      <a:ext uri="{FF2B5EF4-FFF2-40B4-BE49-F238E27FC236}">
                        <a16:creationId xmlns:a16="http://schemas.microsoft.com/office/drawing/2014/main" id="{C68EE8A4-53F3-EAAD-F43C-1F73C11BCE4C}"/>
                      </a:ext>
                    </a:extLst>
                  </p:cNvPr>
                  <p:cNvGrpSpPr/>
                  <p:nvPr userDrawn="1"/>
                </p:nvGrpSpPr>
                <p:grpSpPr>
                  <a:xfrm>
                    <a:off x="5388428" y="7173291"/>
                    <a:ext cx="1828800" cy="1828800"/>
                    <a:chOff x="5388428" y="7173291"/>
                    <a:chExt cx="1828800" cy="1828800"/>
                  </a:xfrm>
                </p:grpSpPr>
                <p:grpSp>
                  <p:nvGrpSpPr>
                    <p:cNvPr id="31" name="Group 30">
                      <a:extLst>
                        <a:ext uri="{FF2B5EF4-FFF2-40B4-BE49-F238E27FC236}">
                          <a16:creationId xmlns:a16="http://schemas.microsoft.com/office/drawing/2014/main" id="{806ABFB8-B814-19D4-3D47-A20F5AE8785F}"/>
                        </a:ext>
                      </a:extLst>
                    </p:cNvPr>
                    <p:cNvGrpSpPr/>
                    <p:nvPr userDrawn="1"/>
                  </p:nvGrpSpPr>
                  <p:grpSpPr>
                    <a:xfrm>
                      <a:off x="5388428" y="7173291"/>
                      <a:ext cx="1828800" cy="1828800"/>
                      <a:chOff x="5579044" y="7049770"/>
                      <a:chExt cx="1828800" cy="1828800"/>
                    </a:xfrm>
                  </p:grpSpPr>
                  <p:grpSp>
                    <p:nvGrpSpPr>
                      <p:cNvPr id="33" name="Group 32">
                        <a:extLst>
                          <a:ext uri="{FF2B5EF4-FFF2-40B4-BE49-F238E27FC236}">
                            <a16:creationId xmlns:a16="http://schemas.microsoft.com/office/drawing/2014/main" id="{992340A8-8A61-1791-D56D-37F56A662FEC}"/>
                          </a:ext>
                        </a:extLst>
                      </p:cNvPr>
                      <p:cNvGrpSpPr/>
                      <p:nvPr userDrawn="1"/>
                    </p:nvGrpSpPr>
                    <p:grpSpPr>
                      <a:xfrm>
                        <a:off x="5579044" y="7049770"/>
                        <a:ext cx="1828800" cy="1828800"/>
                        <a:chOff x="5579044" y="7049770"/>
                        <a:chExt cx="1828800" cy="1828800"/>
                      </a:xfrm>
                    </p:grpSpPr>
                    <p:grpSp>
                      <p:nvGrpSpPr>
                        <p:cNvPr id="35" name="Group 34">
                          <a:extLst>
                            <a:ext uri="{FF2B5EF4-FFF2-40B4-BE49-F238E27FC236}">
                              <a16:creationId xmlns:a16="http://schemas.microsoft.com/office/drawing/2014/main" id="{CD482B6F-4CF8-CEB3-7478-EB1A76DCF567}"/>
                            </a:ext>
                          </a:extLst>
                        </p:cNvPr>
                        <p:cNvGrpSpPr/>
                        <p:nvPr userDrawn="1"/>
                      </p:nvGrpSpPr>
                      <p:grpSpPr>
                        <a:xfrm>
                          <a:off x="5579044" y="7049770"/>
                          <a:ext cx="1828800" cy="1828800"/>
                          <a:chOff x="5579044" y="7049770"/>
                          <a:chExt cx="1828800" cy="1828800"/>
                        </a:xfrm>
                      </p:grpSpPr>
                      <p:grpSp>
                        <p:nvGrpSpPr>
                          <p:cNvPr id="37" name="Group 36">
                            <a:extLst>
                              <a:ext uri="{FF2B5EF4-FFF2-40B4-BE49-F238E27FC236}">
                                <a16:creationId xmlns:a16="http://schemas.microsoft.com/office/drawing/2014/main" id="{48DB94FE-59B9-2EAD-D619-84D732CEACD3}"/>
                              </a:ext>
                            </a:extLst>
                          </p:cNvPr>
                          <p:cNvGrpSpPr/>
                          <p:nvPr userDrawn="1"/>
                        </p:nvGrpSpPr>
                        <p:grpSpPr>
                          <a:xfrm>
                            <a:off x="5579044" y="7049770"/>
                            <a:ext cx="1828800" cy="1828800"/>
                            <a:chOff x="5579044" y="7049770"/>
                            <a:chExt cx="1828800" cy="1828800"/>
                          </a:xfrm>
                        </p:grpSpPr>
                        <p:sp>
                          <p:nvSpPr>
                            <p:cNvPr id="39" name="Oval 38">
                              <a:extLst>
                                <a:ext uri="{FF2B5EF4-FFF2-40B4-BE49-F238E27FC236}">
                                  <a16:creationId xmlns:a16="http://schemas.microsoft.com/office/drawing/2014/main" id="{E9EB6EED-2663-2442-C484-EF27395DCEB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0" name="Oval 39">
                              <a:extLst>
                                <a:ext uri="{FF2B5EF4-FFF2-40B4-BE49-F238E27FC236}">
                                  <a16:creationId xmlns:a16="http://schemas.microsoft.com/office/drawing/2014/main" id="{E5978766-DE51-5FF5-41BE-B1007C37165E}"/>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8" name="Oval 37">
                            <a:extLst>
                              <a:ext uri="{FF2B5EF4-FFF2-40B4-BE49-F238E27FC236}">
                                <a16:creationId xmlns:a16="http://schemas.microsoft.com/office/drawing/2014/main" id="{749B68DA-C119-6301-085A-2E7F3F7E3CB1}"/>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6" name="Oval 35">
                          <a:extLst>
                            <a:ext uri="{FF2B5EF4-FFF2-40B4-BE49-F238E27FC236}">
                              <a16:creationId xmlns:a16="http://schemas.microsoft.com/office/drawing/2014/main" id="{D753957E-F4A5-E4CA-B8B3-F6AE73F159F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4" name="Oval 33">
                        <a:extLst>
                          <a:ext uri="{FF2B5EF4-FFF2-40B4-BE49-F238E27FC236}">
                            <a16:creationId xmlns:a16="http://schemas.microsoft.com/office/drawing/2014/main" id="{3C4F46AE-42C2-9E3D-D294-F9297389D110}"/>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2" name="Oval 31">
                      <a:extLst>
                        <a:ext uri="{FF2B5EF4-FFF2-40B4-BE49-F238E27FC236}">
                          <a16:creationId xmlns:a16="http://schemas.microsoft.com/office/drawing/2014/main" id="{42376F25-4466-0F15-CD2F-B821AC9CCE5C}"/>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0" name="Oval 29">
                    <a:extLst>
                      <a:ext uri="{FF2B5EF4-FFF2-40B4-BE49-F238E27FC236}">
                        <a16:creationId xmlns:a16="http://schemas.microsoft.com/office/drawing/2014/main" id="{BBC988D2-4FFC-612A-DD91-A41B6194EF6C}"/>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4" name="Oval 23">
                  <a:extLst>
                    <a:ext uri="{FF2B5EF4-FFF2-40B4-BE49-F238E27FC236}">
                      <a16:creationId xmlns:a16="http://schemas.microsoft.com/office/drawing/2014/main" id="{53690E8A-1D3D-3D5D-932E-D2A2CFE5BDAB}"/>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5" name="Oval 24">
                  <a:extLst>
                    <a:ext uri="{FF2B5EF4-FFF2-40B4-BE49-F238E27FC236}">
                      <a16:creationId xmlns:a16="http://schemas.microsoft.com/office/drawing/2014/main" id="{1AE08D7C-4190-C00C-19F0-BEC1F608B97A}"/>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6" name="Oval 25">
                  <a:extLst>
                    <a:ext uri="{FF2B5EF4-FFF2-40B4-BE49-F238E27FC236}">
                      <a16:creationId xmlns:a16="http://schemas.microsoft.com/office/drawing/2014/main" id="{7B3E9873-3672-0001-60F1-6068B67A6DFE}"/>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7" name="Oval 26">
                  <a:extLst>
                    <a:ext uri="{FF2B5EF4-FFF2-40B4-BE49-F238E27FC236}">
                      <a16:creationId xmlns:a16="http://schemas.microsoft.com/office/drawing/2014/main" id="{4CD85BCE-3B9E-234C-4D1D-EC1A6A57D298}"/>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8" name="Oval 27">
                  <a:extLst>
                    <a:ext uri="{FF2B5EF4-FFF2-40B4-BE49-F238E27FC236}">
                      <a16:creationId xmlns:a16="http://schemas.microsoft.com/office/drawing/2014/main" id="{5CC66A2F-CBBE-220E-5ECB-528B8EE34F83}"/>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1" name="Oval 20">
                <a:extLst>
                  <a:ext uri="{FF2B5EF4-FFF2-40B4-BE49-F238E27FC236}">
                    <a16:creationId xmlns:a16="http://schemas.microsoft.com/office/drawing/2014/main" id="{B7B0A7FC-B497-31A6-1F93-414F96AF4C4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1" name="Rectangle 40">
              <a:extLst>
                <a:ext uri="{FF2B5EF4-FFF2-40B4-BE49-F238E27FC236}">
                  <a16:creationId xmlns:a16="http://schemas.microsoft.com/office/drawing/2014/main" id="{26879019-2911-2F60-CC5B-25D1BE752B8D}"/>
                </a:ext>
              </a:extLst>
            </p:cNvPr>
            <p:cNvSpPr/>
            <p:nvPr userDrawn="1"/>
          </p:nvSpPr>
          <p:spPr>
            <a:xfrm>
              <a:off x="9867" y="6073440"/>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8CCEA94B-F499-5FCA-D063-7FD71F10F95B}"/>
                </a:ext>
              </a:extLst>
            </p:cNvPr>
            <p:cNvSpPr/>
            <p:nvPr userDrawn="1"/>
          </p:nvSpPr>
          <p:spPr>
            <a:xfrm>
              <a:off x="9867" y="405160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a:off x="0" y="-1"/>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marL="0" indent="0" algn="ctr">
              <a:buNone/>
              <a:defRPr sz="2000">
                <a:solidFill>
                  <a:schemeClr val="bg1"/>
                </a:solidFill>
              </a:defRPr>
            </a:lvl1pPr>
          </a:lstStyle>
          <a:p>
            <a:r>
              <a:rPr lang="en-US" dirty="0"/>
              <a:t>Click icon to insert picture</a:t>
            </a:r>
          </a:p>
        </p:txBody>
      </p:sp>
    </p:spTree>
    <p:extLst>
      <p:ext uri="{BB962C8B-B14F-4D97-AF65-F5344CB8AC3E}">
        <p14:creationId xmlns:p14="http://schemas.microsoft.com/office/powerpoint/2010/main" val="17235676"/>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1" y="896112"/>
            <a:ext cx="6589150" cy="1988706"/>
          </a:xfrm>
        </p:spPr>
        <p:txBody>
          <a:bodyPr anchor="t" anchorCtr="0"/>
          <a:lstStyle>
            <a:lvl1pPr>
              <a:defRPr cap="all" baseline="0">
                <a:solidFill>
                  <a:schemeClr val="tx2"/>
                </a:solidFill>
              </a:defRPr>
            </a:lvl1pPr>
          </a:lstStyle>
          <a:p>
            <a:r>
              <a:rPr lang="en-US" dirty="0"/>
              <a:t>CLICK TO ADD TITLE</a:t>
            </a:r>
          </a:p>
        </p:txBody>
      </p:sp>
      <p:grpSp>
        <p:nvGrpSpPr>
          <p:cNvPr id="3" name="Group 2">
            <a:extLst>
              <a:ext uri="{FF2B5EF4-FFF2-40B4-BE49-F238E27FC236}">
                <a16:creationId xmlns:a16="http://schemas.microsoft.com/office/drawing/2014/main" id="{C8EF03D4-C3B7-918C-FF43-0A9C106ACA0F}"/>
              </a:ext>
              <a:ext uri="{C183D7F6-B498-43B3-948B-1728B52AA6E4}">
                <adec:decorative xmlns:adec="http://schemas.microsoft.com/office/drawing/2017/decorative" val="1"/>
              </a:ext>
            </a:extLst>
          </p:cNvPr>
          <p:cNvGrpSpPr/>
          <p:nvPr userDrawn="1"/>
        </p:nvGrpSpPr>
        <p:grpSpPr>
          <a:xfrm>
            <a:off x="8127476" y="-9144"/>
            <a:ext cx="4069095" cy="6867144"/>
            <a:chOff x="8127476" y="-9144"/>
            <a:chExt cx="4069095" cy="6867144"/>
          </a:xfrm>
        </p:grpSpPr>
        <p:sp>
          <p:nvSpPr>
            <p:cNvPr id="11" name="Rectangle 10">
              <a:extLst>
                <a:ext uri="{FF2B5EF4-FFF2-40B4-BE49-F238E27FC236}">
                  <a16:creationId xmlns:a16="http://schemas.microsoft.com/office/drawing/2014/main" id="{4FADCD25-4CC2-4A9A-B033-132F3DA6D2F5}"/>
                </a:ext>
              </a:extLst>
            </p:cNvPr>
            <p:cNvSpPr/>
            <p:nvPr userDrawn="1"/>
          </p:nvSpPr>
          <p:spPr>
            <a:xfrm>
              <a:off x="10162032" y="2014436"/>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23">
              <a:extLst>
                <a:ext uri="{FF2B5EF4-FFF2-40B4-BE49-F238E27FC236}">
                  <a16:creationId xmlns:a16="http://schemas.microsoft.com/office/drawing/2014/main" id="{D2F68DA8-1D58-42B0-A2C9-046E92884BC1}"/>
                </a:ext>
              </a:extLst>
            </p:cNvPr>
            <p:cNvSpPr/>
            <p:nvPr userDrawn="1"/>
          </p:nvSpPr>
          <p:spPr>
            <a:xfrm rot="5400000">
              <a:off x="10160492" y="202456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DB232A4-4F4E-48E9-9E61-BE51F716635C}"/>
                </a:ext>
              </a:extLst>
            </p:cNvPr>
            <p:cNvSpPr/>
            <p:nvPr userDrawn="1"/>
          </p:nvSpPr>
          <p:spPr>
            <a:xfrm>
              <a:off x="10162032" y="0"/>
              <a:ext cx="2029968"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4CB66576-218C-4236-B125-DD7B03A784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10162032" y="0"/>
              <a:ext cx="2029968" cy="2029968"/>
            </a:xfrm>
            <a:prstGeom prst="rect">
              <a:avLst/>
            </a:prstGeom>
          </p:spPr>
        </p:pic>
        <p:sp>
          <p:nvSpPr>
            <p:cNvPr id="7" name="Rectangle 6">
              <a:extLst>
                <a:ext uri="{FF2B5EF4-FFF2-40B4-BE49-F238E27FC236}">
                  <a16:creationId xmlns:a16="http://schemas.microsoft.com/office/drawing/2014/main" id="{E557D1F3-8C55-47FE-B39A-86D30F8FFEA1}"/>
                </a:ext>
              </a:extLst>
            </p:cNvPr>
            <p:cNvSpPr/>
            <p:nvPr userDrawn="1"/>
          </p:nvSpPr>
          <p:spPr>
            <a:xfrm>
              <a:off x="8139364" y="-7084"/>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F4EB6F2E-2621-4EB5-A04D-906FD08CED87}"/>
                </a:ext>
              </a:extLst>
            </p:cNvPr>
            <p:cNvSpPr/>
            <p:nvPr userDrawn="1"/>
          </p:nvSpPr>
          <p:spPr>
            <a:xfrm flipH="1">
              <a:off x="8127476" y="4807776"/>
              <a:ext cx="2032942"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CC28908-2548-441C-BE9D-8728E1FC84C0}"/>
                </a:ext>
              </a:extLst>
            </p:cNvPr>
            <p:cNvSpPr/>
            <p:nvPr userDrawn="1"/>
          </p:nvSpPr>
          <p:spPr>
            <a:xfrm>
              <a:off x="10160492" y="4041539"/>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descr="A black and white striped pattern&#10;&#10;Description automatically generated with low confidence">
              <a:extLst>
                <a:ext uri="{FF2B5EF4-FFF2-40B4-BE49-F238E27FC236}">
                  <a16:creationId xmlns:a16="http://schemas.microsoft.com/office/drawing/2014/main" id="{731DC170-FB16-45F8-B62C-DCAB2B9AC310}"/>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0177272" y="5079562"/>
              <a:ext cx="2019299" cy="999451"/>
            </a:xfrm>
            <a:prstGeom prst="rect">
              <a:avLst/>
            </a:prstGeom>
          </p:spPr>
        </p:pic>
        <p:pic>
          <p:nvPicPr>
            <p:cNvPr id="36" name="Graphic 35">
              <a:extLst>
                <a:ext uri="{FF2B5EF4-FFF2-40B4-BE49-F238E27FC236}">
                  <a16:creationId xmlns:a16="http://schemas.microsoft.com/office/drawing/2014/main" id="{6529D2A7-ABB3-4E2D-88CA-F813997011F5}"/>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0800000">
              <a:off x="8139640" y="-9144"/>
              <a:ext cx="2029968" cy="2029968"/>
            </a:xfrm>
            <a:prstGeom prst="rect">
              <a:avLst/>
            </a:prstGeom>
          </p:spPr>
        </p:pic>
        <p:sp>
          <p:nvSpPr>
            <p:cNvPr id="37" name="Rectangle 36">
              <a:extLst>
                <a:ext uri="{FF2B5EF4-FFF2-40B4-BE49-F238E27FC236}">
                  <a16:creationId xmlns:a16="http://schemas.microsoft.com/office/drawing/2014/main" id="{CDB6750E-735F-4906-8BCA-E0BD4F029617}"/>
                </a:ext>
              </a:extLst>
            </p:cNvPr>
            <p:cNvSpPr/>
            <p:nvPr userDrawn="1"/>
          </p:nvSpPr>
          <p:spPr>
            <a:xfrm>
              <a:off x="10158984" y="6016751"/>
              <a:ext cx="2029968" cy="8412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8" name="Graphic 37">
              <a:extLst>
                <a:ext uri="{FF2B5EF4-FFF2-40B4-BE49-F238E27FC236}">
                  <a16:creationId xmlns:a16="http://schemas.microsoft.com/office/drawing/2014/main" id="{051ECE99-ACA6-46AF-98D5-81FBD3F834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131156" y="4828032"/>
              <a:ext cx="2029968" cy="2029968"/>
            </a:xfrm>
            <a:prstGeom prst="rect">
              <a:avLst/>
            </a:prstGeom>
          </p:spPr>
        </p:pic>
        <p:grpSp>
          <p:nvGrpSpPr>
            <p:cNvPr id="40" name="Group 39">
              <a:extLst>
                <a:ext uri="{FF2B5EF4-FFF2-40B4-BE49-F238E27FC236}">
                  <a16:creationId xmlns:a16="http://schemas.microsoft.com/office/drawing/2014/main" id="{3A847BA4-24DF-47BE-BE28-02415C2A2D3C}"/>
                </a:ext>
              </a:extLst>
            </p:cNvPr>
            <p:cNvGrpSpPr/>
            <p:nvPr userDrawn="1"/>
          </p:nvGrpSpPr>
          <p:grpSpPr>
            <a:xfrm>
              <a:off x="8227718" y="2092719"/>
              <a:ext cx="1920240" cy="1920240"/>
              <a:chOff x="5361924" y="7472790"/>
              <a:chExt cx="1828800" cy="1828800"/>
            </a:xfrm>
          </p:grpSpPr>
          <p:grpSp>
            <p:nvGrpSpPr>
              <p:cNvPr id="41" name="Group 40">
                <a:extLst>
                  <a:ext uri="{FF2B5EF4-FFF2-40B4-BE49-F238E27FC236}">
                    <a16:creationId xmlns:a16="http://schemas.microsoft.com/office/drawing/2014/main" id="{882CC485-8A14-4767-80E8-8FB0A9991D20}"/>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E119FAB2-4AF3-4EC9-98C6-E69760D02810}"/>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E2A21525-E952-4F39-A9B2-2CA7C5B14B85}"/>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53BFFD34-0142-4185-8790-1D792CB2F5DD}"/>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00D3FC75-8C07-4B5B-A025-3CCC5DC458DA}"/>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393D2F91-0E6A-4541-843C-1FC0CC2A024A}"/>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7C9F80E2-6A88-44DC-B048-7178CAA61DAF}"/>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1D9D5420-70BE-477D-A17F-A86F19AD3FA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0BBACECF-9AE7-40B5-90D0-AE2CF1FBE0BD}"/>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1A76BEA0-888E-41CD-9B30-B128A39F781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2EA36045-2F1D-402B-A951-B9957D5C145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AAF58CB3-363E-4156-8148-52E0B9CB634A}"/>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BDC4E05B-A602-483A-B19B-B907358D4629}"/>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55AC54D8-2C27-49A7-B1CE-C865E629499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C9753262-9BA1-4716-B4B5-AAFE232A72A2}"/>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5B2AD932-98DF-4DA1-B19E-E38A4DD270F0}"/>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DE13C879-BB42-4F2C-9413-A1322DE58809}"/>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28B4D2F2-9DD5-4B23-A2F2-7DBEE9E61F6C}"/>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C1A2F663-A8A7-4337-9C39-489B4C457111}"/>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1609761D-150A-4DE0-9604-CC3953C108D0}"/>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1" name="Rectangle 60">
              <a:extLst>
                <a:ext uri="{FF2B5EF4-FFF2-40B4-BE49-F238E27FC236}">
                  <a16:creationId xmlns:a16="http://schemas.microsoft.com/office/drawing/2014/main" id="{D1189D1C-85ED-4EF1-A384-7C4590ED50FD}"/>
                </a:ext>
              </a:extLst>
            </p:cNvPr>
            <p:cNvSpPr/>
            <p:nvPr userDrawn="1"/>
          </p:nvSpPr>
          <p:spPr>
            <a:xfrm>
              <a:off x="8138160" y="4045868"/>
              <a:ext cx="2029968" cy="8229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445306C5-E470-4A93-9C9F-5D066F760D16}"/>
                </a:ext>
              </a:extLst>
            </p:cNvPr>
            <p:cNvSpPr/>
            <p:nvPr userDrawn="1"/>
          </p:nvSpPr>
          <p:spPr>
            <a:xfrm>
              <a:off x="8138160" y="2029968"/>
              <a:ext cx="1014984" cy="201168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3" name="Straight Connector 62">
              <a:extLst>
                <a:ext uri="{FF2B5EF4-FFF2-40B4-BE49-F238E27FC236}">
                  <a16:creationId xmlns:a16="http://schemas.microsoft.com/office/drawing/2014/main" id="{B31C374B-40F2-4B1E-A9D8-6E5C932FF170}"/>
                </a:ext>
              </a:extLst>
            </p:cNvPr>
            <p:cNvCxnSpPr>
              <a:cxnSpLocks/>
            </p:cNvCxnSpPr>
            <p:nvPr userDrawn="1"/>
          </p:nvCxnSpPr>
          <p:spPr>
            <a:xfrm flipV="1">
              <a:off x="8138160" y="2012062"/>
              <a:ext cx="3044952"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1C668341-39BE-4448-B29D-2594AE6D75C2}"/>
                </a:ext>
              </a:extLst>
            </p:cNvPr>
            <p:cNvSpPr/>
            <p:nvPr userDrawn="1"/>
          </p:nvSpPr>
          <p:spPr>
            <a:xfrm>
              <a:off x="11055096" y="1874902"/>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7" name="Date Placeholder 3">
            <a:extLst>
              <a:ext uri="{FF2B5EF4-FFF2-40B4-BE49-F238E27FC236}">
                <a16:creationId xmlns:a16="http://schemas.microsoft.com/office/drawing/2014/main" id="{56895315-7883-40AA-AB6E-E7F8B77E5BAC}"/>
              </a:ext>
            </a:extLst>
          </p:cNvPr>
          <p:cNvSpPr>
            <a:spLocks noGrp="1"/>
          </p:cNvSpPr>
          <p:nvPr>
            <p:ph type="dt" sz="half" idx="10"/>
          </p:nvPr>
        </p:nvSpPr>
        <p:spPr>
          <a:xfrm>
            <a:off x="761295" y="6355080"/>
            <a:ext cx="1097280" cy="365125"/>
          </a:xfrm>
        </p:spPr>
        <p:txBody>
          <a:bodyPr/>
          <a:lstStyle>
            <a:lvl1pPr>
              <a:defRPr>
                <a:solidFill>
                  <a:schemeClr val="bg1"/>
                </a:solidFill>
              </a:defRPr>
            </a:lvl1pPr>
          </a:lstStyle>
          <a:p>
            <a:r>
              <a:rPr lang="en-US"/>
              <a:t>12/11/2023</a:t>
            </a:r>
            <a:endParaRPr lang="en-US" dirty="0"/>
          </a:p>
        </p:txBody>
      </p:sp>
      <p:sp>
        <p:nvSpPr>
          <p:cNvPr id="68" name="Footer Placeholder 4">
            <a:extLst>
              <a:ext uri="{FF2B5EF4-FFF2-40B4-BE49-F238E27FC236}">
                <a16:creationId xmlns:a16="http://schemas.microsoft.com/office/drawing/2014/main" id="{0000A4E2-8200-4049-B783-2C99FBDBAEBD}"/>
              </a:ext>
            </a:extLst>
          </p:cNvPr>
          <p:cNvSpPr>
            <a:spLocks noGrp="1"/>
          </p:cNvSpPr>
          <p:nvPr>
            <p:ph type="ftr" sz="quarter" idx="11"/>
          </p:nvPr>
        </p:nvSpPr>
        <p:spPr>
          <a:xfrm>
            <a:off x="5499886" y="6355080"/>
            <a:ext cx="2286000" cy="365125"/>
          </a:xfrm>
        </p:spPr>
        <p:txBody>
          <a:bodyPr/>
          <a:lstStyle>
            <a:lvl1pPr>
              <a:defRPr>
                <a:solidFill>
                  <a:schemeClr val="bg1"/>
                </a:solidFill>
              </a:defRPr>
            </a:lvl1pPr>
          </a:lstStyle>
          <a:p>
            <a:r>
              <a:rPr lang="en-US"/>
              <a:t>Presentation title</a:t>
            </a:r>
            <a:endParaRPr lang="en-US" dirty="0"/>
          </a:p>
        </p:txBody>
      </p:sp>
      <p:sp>
        <p:nvSpPr>
          <p:cNvPr id="69" name="Slide Number Placeholder 5">
            <a:extLst>
              <a:ext uri="{FF2B5EF4-FFF2-40B4-BE49-F238E27FC236}">
                <a16:creationId xmlns:a16="http://schemas.microsoft.com/office/drawing/2014/main" id="{179E1CD1-EB8F-4E56-ADD5-06293A7A2EE8}"/>
              </a:ext>
            </a:extLst>
          </p:cNvPr>
          <p:cNvSpPr>
            <a:spLocks noGrp="1"/>
          </p:cNvSpPr>
          <p:nvPr>
            <p:ph type="sldNum" sz="quarter" idx="12"/>
          </p:nvPr>
        </p:nvSpPr>
        <p:spPr>
          <a:xfrm>
            <a:off x="11274091" y="635508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4" name="Content Placeholder 2">
            <a:extLst>
              <a:ext uri="{FF2B5EF4-FFF2-40B4-BE49-F238E27FC236}">
                <a16:creationId xmlns:a16="http://schemas.microsoft.com/office/drawing/2014/main" id="{3BB414F1-8F08-3A3B-45E3-9F44595164A1}"/>
              </a:ext>
            </a:extLst>
          </p:cNvPr>
          <p:cNvSpPr>
            <a:spLocks noGrp="1"/>
          </p:cNvSpPr>
          <p:nvPr>
            <p:ph sz="half" idx="14" hasCustomPrompt="1"/>
          </p:nvPr>
        </p:nvSpPr>
        <p:spPr>
          <a:xfrm>
            <a:off x="762001" y="3058886"/>
            <a:ext cx="6597372" cy="3296194"/>
          </a:xfrm>
        </p:spPr>
        <p:txBody>
          <a:bodyPr>
            <a:normAutofit/>
          </a:bodyPr>
          <a:lstStyle>
            <a:lvl1pPr marL="0" indent="0">
              <a:lnSpc>
                <a:spcPts val="2000"/>
              </a:lnSpc>
              <a:buFont typeface="Arial" panose="020B0604020202020204" pitchFamily="34" charset="0"/>
              <a:buNone/>
              <a:defRPr sz="1800">
                <a:solidFill>
                  <a:schemeClr val="bg1"/>
                </a:solidFill>
              </a:defRPr>
            </a:lvl1pPr>
            <a:lvl2pPr marL="457200">
              <a:lnSpc>
                <a:spcPts val="2000"/>
              </a:lnSpc>
              <a:defRPr sz="1800">
                <a:solidFill>
                  <a:schemeClr val="bg1"/>
                </a:solidFill>
              </a:defRPr>
            </a:lvl2pPr>
            <a:lvl3pPr marL="914400">
              <a:lnSpc>
                <a:spcPts val="2000"/>
              </a:lnSpc>
              <a:defRPr sz="1800">
                <a:solidFill>
                  <a:schemeClr val="bg1"/>
                </a:solidFill>
              </a:defRPr>
            </a:lvl3pPr>
            <a:lvl4pPr marL="1371600">
              <a:lnSpc>
                <a:spcPts val="2000"/>
              </a:lnSpc>
              <a:defRPr sz="1800">
                <a:solidFill>
                  <a:schemeClr val="bg1"/>
                </a:solidFill>
              </a:defRPr>
            </a:lvl4pPr>
            <a:lvl5pPr marL="1828800">
              <a:lnSpc>
                <a:spcPts val="2000"/>
              </a:lnSpc>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80696027"/>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guide id="4" pos="57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p:bg>
      <p:bgPr>
        <a:solidFill>
          <a:schemeClr val="accent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F09F422-89F7-BDA7-7801-F364BA5D95A5}"/>
              </a:ext>
              <a:ext uri="{C183D7F6-B498-43B3-948B-1728B52AA6E4}">
                <adec:decorative xmlns:adec="http://schemas.microsoft.com/office/drawing/2017/decorative" val="1"/>
              </a:ext>
            </a:extLst>
          </p:cNvPr>
          <p:cNvGrpSpPr/>
          <p:nvPr userDrawn="1"/>
        </p:nvGrpSpPr>
        <p:grpSpPr>
          <a:xfrm>
            <a:off x="-3045" y="-4303"/>
            <a:ext cx="7252590" cy="6862680"/>
            <a:chOff x="-3045" y="-4303"/>
            <a:chExt cx="7252590" cy="6862680"/>
          </a:xfrm>
        </p:grpSpPr>
        <p:sp>
          <p:nvSpPr>
            <p:cNvPr id="34" name="Rectangle 33">
              <a:extLst>
                <a:ext uri="{FF2B5EF4-FFF2-40B4-BE49-F238E27FC236}">
                  <a16:creationId xmlns:a16="http://schemas.microsoft.com/office/drawing/2014/main" id="{D629CA98-D89C-4A69-9A55-8D6C17DCDDF0}"/>
                </a:ext>
              </a:extLst>
            </p:cNvPr>
            <p:cNvSpPr/>
            <p:nvPr userDrawn="1"/>
          </p:nvSpPr>
          <p:spPr>
            <a:xfrm>
              <a:off x="-1146" y="4775407"/>
              <a:ext cx="2029968" cy="20775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Graphic 27">
              <a:extLst>
                <a:ext uri="{FF2B5EF4-FFF2-40B4-BE49-F238E27FC236}">
                  <a16:creationId xmlns:a16="http://schemas.microsoft.com/office/drawing/2014/main" id="{12C5F573-21FC-4A6F-B46F-5583E20C994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3045" y="-4303"/>
              <a:ext cx="2029968" cy="2029968"/>
            </a:xfrm>
            <a:prstGeom prst="rect">
              <a:avLst/>
            </a:prstGeom>
          </p:spPr>
        </p:pic>
        <p:sp>
          <p:nvSpPr>
            <p:cNvPr id="39" name="Rectangle 38">
              <a:extLst>
                <a:ext uri="{FF2B5EF4-FFF2-40B4-BE49-F238E27FC236}">
                  <a16:creationId xmlns:a16="http://schemas.microsoft.com/office/drawing/2014/main" id="{EA65556A-38A5-4BA5-9A40-33F02F960B1E}"/>
                </a:ext>
              </a:extLst>
            </p:cNvPr>
            <p:cNvSpPr/>
            <p:nvPr userDrawn="1"/>
          </p:nvSpPr>
          <p:spPr>
            <a:xfrm>
              <a:off x="3757" y="2033993"/>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37900790-71B8-45C8-9B6D-07E23CEA7632}"/>
                </a:ext>
              </a:extLst>
            </p:cNvPr>
            <p:cNvSpPr/>
            <p:nvPr userDrawn="1"/>
          </p:nvSpPr>
          <p:spPr>
            <a:xfrm>
              <a:off x="-218" y="4059798"/>
              <a:ext cx="2029968" cy="75956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28AC969-4FA2-44AD-A273-2A0B7839749F}"/>
                </a:ext>
              </a:extLst>
            </p:cNvPr>
            <p:cNvSpPr/>
            <p:nvPr userDrawn="1"/>
          </p:nvSpPr>
          <p:spPr>
            <a:xfrm>
              <a:off x="4071442" y="4058828"/>
              <a:ext cx="3178103" cy="2799549"/>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phic 10">
              <a:extLst>
                <a:ext uri="{FF2B5EF4-FFF2-40B4-BE49-F238E27FC236}">
                  <a16:creationId xmlns:a16="http://schemas.microsoft.com/office/drawing/2014/main" id="{91CB31D0-C621-4EF7-AE25-5C3BCD5882C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2038053" y="2029625"/>
              <a:ext cx="2029878" cy="2023760"/>
            </a:xfrm>
            <a:prstGeom prst="rect">
              <a:avLst/>
            </a:prstGeom>
          </p:spPr>
        </p:pic>
        <p:pic>
          <p:nvPicPr>
            <p:cNvPr id="69" name="Graphic 68">
              <a:extLst>
                <a:ext uri="{FF2B5EF4-FFF2-40B4-BE49-F238E27FC236}">
                  <a16:creationId xmlns:a16="http://schemas.microsoft.com/office/drawing/2014/main" id="{B2CC2F02-F98F-4E69-AA01-CCF96A602E12}"/>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2034034" y="4055808"/>
              <a:ext cx="2029968" cy="2029968"/>
            </a:xfrm>
            <a:prstGeom prst="rect">
              <a:avLst/>
            </a:prstGeom>
          </p:spPr>
        </p:pic>
        <p:sp>
          <p:nvSpPr>
            <p:cNvPr id="8" name="Rectangle 9">
              <a:extLst>
                <a:ext uri="{FF2B5EF4-FFF2-40B4-BE49-F238E27FC236}">
                  <a16:creationId xmlns:a16="http://schemas.microsoft.com/office/drawing/2014/main" id="{FE05B395-CB62-452B-A84F-936AD8EDDA92}"/>
                </a:ext>
              </a:extLst>
            </p:cNvPr>
            <p:cNvSpPr/>
            <p:nvPr userDrawn="1"/>
          </p:nvSpPr>
          <p:spPr>
            <a:xfrm>
              <a:off x="2028568" y="4060579"/>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3" name="Graphic 72">
              <a:extLst>
                <a:ext uri="{FF2B5EF4-FFF2-40B4-BE49-F238E27FC236}">
                  <a16:creationId xmlns:a16="http://schemas.microsoft.com/office/drawing/2014/main" id="{2622C30D-68C5-43FD-997F-CFD4DD72E16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rot="5400000">
              <a:off x="2043950" y="4059923"/>
              <a:ext cx="2029968" cy="2029968"/>
            </a:xfrm>
            <a:prstGeom prst="rect">
              <a:avLst/>
            </a:prstGeom>
          </p:spPr>
        </p:pic>
        <p:pic>
          <p:nvPicPr>
            <p:cNvPr id="35" name="Picture 34" descr="A black and white striped pattern&#10;&#10;Description automatically generated with low confidence">
              <a:extLst>
                <a:ext uri="{FF2B5EF4-FFF2-40B4-BE49-F238E27FC236}">
                  <a16:creationId xmlns:a16="http://schemas.microsoft.com/office/drawing/2014/main" id="{AC3CDBDC-6EB4-4B7D-A9F6-4CFA748349B5}"/>
                </a:ext>
              </a:extLst>
            </p:cNvPr>
            <p:cNvPicPr>
              <a:picLocks noChangeAspect="1"/>
            </p:cNvPicPr>
            <p:nvPr userDrawn="1"/>
          </p:nvPicPr>
          <p:blipFill>
            <a:blip r:embed="rId10" cstate="screen">
              <a:extLst>
                <a:ext uri="{28A0092B-C50C-407E-A947-70E740481C1C}">
                  <a14:useLocalDpi xmlns:a14="http://schemas.microsoft.com/office/drawing/2010/main" val="0"/>
                </a:ext>
              </a:extLst>
            </a:blip>
            <a:stretch>
              <a:fillRect/>
            </a:stretch>
          </p:blipFill>
          <p:spPr>
            <a:xfrm>
              <a:off x="1406" y="3062893"/>
              <a:ext cx="2019299" cy="999451"/>
            </a:xfrm>
            <a:prstGeom prst="rect">
              <a:avLst/>
            </a:prstGeom>
          </p:spPr>
        </p:pic>
        <p:grpSp>
          <p:nvGrpSpPr>
            <p:cNvPr id="162" name="Group 161">
              <a:extLst>
                <a:ext uri="{FF2B5EF4-FFF2-40B4-BE49-F238E27FC236}">
                  <a16:creationId xmlns:a16="http://schemas.microsoft.com/office/drawing/2014/main" id="{34457344-691C-417A-9C29-5AD8ABC43E5A}"/>
                </a:ext>
              </a:extLst>
            </p:cNvPr>
            <p:cNvGrpSpPr/>
            <p:nvPr userDrawn="1"/>
          </p:nvGrpSpPr>
          <p:grpSpPr>
            <a:xfrm>
              <a:off x="4433" y="4836676"/>
              <a:ext cx="1965960" cy="1965960"/>
              <a:chOff x="5361924" y="7472790"/>
              <a:chExt cx="1828800" cy="1828800"/>
            </a:xfrm>
          </p:grpSpPr>
          <p:grpSp>
            <p:nvGrpSpPr>
              <p:cNvPr id="163" name="Group 162">
                <a:extLst>
                  <a:ext uri="{FF2B5EF4-FFF2-40B4-BE49-F238E27FC236}">
                    <a16:creationId xmlns:a16="http://schemas.microsoft.com/office/drawing/2014/main" id="{68DDC918-5A9B-4D14-98A4-9002D8520FD4}"/>
                  </a:ext>
                </a:extLst>
              </p:cNvPr>
              <p:cNvGrpSpPr/>
              <p:nvPr userDrawn="1"/>
            </p:nvGrpSpPr>
            <p:grpSpPr>
              <a:xfrm>
                <a:off x="5361924" y="7472790"/>
                <a:ext cx="1828800" cy="1828800"/>
                <a:chOff x="5361924" y="7472790"/>
                <a:chExt cx="1828800" cy="1828800"/>
              </a:xfrm>
            </p:grpSpPr>
            <p:grpSp>
              <p:nvGrpSpPr>
                <p:cNvPr id="165" name="Group 164">
                  <a:extLst>
                    <a:ext uri="{FF2B5EF4-FFF2-40B4-BE49-F238E27FC236}">
                      <a16:creationId xmlns:a16="http://schemas.microsoft.com/office/drawing/2014/main" id="{2366D07F-988F-459E-BBD3-15126F92902E}"/>
                    </a:ext>
                  </a:extLst>
                </p:cNvPr>
                <p:cNvGrpSpPr/>
                <p:nvPr userDrawn="1"/>
              </p:nvGrpSpPr>
              <p:grpSpPr>
                <a:xfrm>
                  <a:off x="5361924" y="7472790"/>
                  <a:ext cx="1828800" cy="1828800"/>
                  <a:chOff x="5388428" y="7173291"/>
                  <a:chExt cx="1828800" cy="1828800"/>
                </a:xfrm>
              </p:grpSpPr>
              <p:grpSp>
                <p:nvGrpSpPr>
                  <p:cNvPr id="173" name="Group 172">
                    <a:extLst>
                      <a:ext uri="{FF2B5EF4-FFF2-40B4-BE49-F238E27FC236}">
                        <a16:creationId xmlns:a16="http://schemas.microsoft.com/office/drawing/2014/main" id="{6CCACE8C-699F-4B10-BA84-94167BA05CC5}"/>
                      </a:ext>
                    </a:extLst>
                  </p:cNvPr>
                  <p:cNvGrpSpPr/>
                  <p:nvPr userDrawn="1"/>
                </p:nvGrpSpPr>
                <p:grpSpPr>
                  <a:xfrm>
                    <a:off x="5388428" y="7173291"/>
                    <a:ext cx="1828800" cy="1828800"/>
                    <a:chOff x="5388428" y="7173291"/>
                    <a:chExt cx="1828800" cy="1828800"/>
                  </a:xfrm>
                </p:grpSpPr>
                <p:grpSp>
                  <p:nvGrpSpPr>
                    <p:cNvPr id="176" name="Group 175">
                      <a:extLst>
                        <a:ext uri="{FF2B5EF4-FFF2-40B4-BE49-F238E27FC236}">
                          <a16:creationId xmlns:a16="http://schemas.microsoft.com/office/drawing/2014/main" id="{59F49E32-0B71-4676-8012-BA971DA2100F}"/>
                        </a:ext>
                      </a:extLst>
                    </p:cNvPr>
                    <p:cNvGrpSpPr/>
                    <p:nvPr userDrawn="1"/>
                  </p:nvGrpSpPr>
                  <p:grpSpPr>
                    <a:xfrm>
                      <a:off x="5388428" y="7173291"/>
                      <a:ext cx="1828800" cy="1828800"/>
                      <a:chOff x="5579044" y="7049770"/>
                      <a:chExt cx="1828800" cy="1828800"/>
                    </a:xfrm>
                  </p:grpSpPr>
                  <p:grpSp>
                    <p:nvGrpSpPr>
                      <p:cNvPr id="178" name="Group 177">
                        <a:extLst>
                          <a:ext uri="{FF2B5EF4-FFF2-40B4-BE49-F238E27FC236}">
                            <a16:creationId xmlns:a16="http://schemas.microsoft.com/office/drawing/2014/main" id="{DF41FA5A-1504-4DC4-B514-00C377423E7C}"/>
                          </a:ext>
                        </a:extLst>
                      </p:cNvPr>
                      <p:cNvGrpSpPr/>
                      <p:nvPr userDrawn="1"/>
                    </p:nvGrpSpPr>
                    <p:grpSpPr>
                      <a:xfrm>
                        <a:off x="5579044" y="7049770"/>
                        <a:ext cx="1828800" cy="1828800"/>
                        <a:chOff x="5579044" y="7049770"/>
                        <a:chExt cx="1828800" cy="1828800"/>
                      </a:xfrm>
                    </p:grpSpPr>
                    <p:grpSp>
                      <p:nvGrpSpPr>
                        <p:cNvPr id="180" name="Group 179">
                          <a:extLst>
                            <a:ext uri="{FF2B5EF4-FFF2-40B4-BE49-F238E27FC236}">
                              <a16:creationId xmlns:a16="http://schemas.microsoft.com/office/drawing/2014/main" id="{68B4610A-A91F-459F-A9C5-9FC624665516}"/>
                            </a:ext>
                          </a:extLst>
                        </p:cNvPr>
                        <p:cNvGrpSpPr/>
                        <p:nvPr userDrawn="1"/>
                      </p:nvGrpSpPr>
                      <p:grpSpPr>
                        <a:xfrm>
                          <a:off x="5579044" y="7049770"/>
                          <a:ext cx="1828800" cy="1828800"/>
                          <a:chOff x="5579044" y="7049770"/>
                          <a:chExt cx="1828800" cy="1828800"/>
                        </a:xfrm>
                      </p:grpSpPr>
                      <p:grpSp>
                        <p:nvGrpSpPr>
                          <p:cNvPr id="182" name="Group 181">
                            <a:extLst>
                              <a:ext uri="{FF2B5EF4-FFF2-40B4-BE49-F238E27FC236}">
                                <a16:creationId xmlns:a16="http://schemas.microsoft.com/office/drawing/2014/main" id="{D794F6E3-A9E3-42A9-93AA-7B9E20AD922D}"/>
                              </a:ext>
                            </a:extLst>
                          </p:cNvPr>
                          <p:cNvGrpSpPr/>
                          <p:nvPr userDrawn="1"/>
                        </p:nvGrpSpPr>
                        <p:grpSpPr>
                          <a:xfrm>
                            <a:off x="5579044" y="7049770"/>
                            <a:ext cx="1828800" cy="1828800"/>
                            <a:chOff x="5579044" y="7049770"/>
                            <a:chExt cx="1828800" cy="1828800"/>
                          </a:xfrm>
                        </p:grpSpPr>
                        <p:sp>
                          <p:nvSpPr>
                            <p:cNvPr id="184" name="Oval 183">
                              <a:extLst>
                                <a:ext uri="{FF2B5EF4-FFF2-40B4-BE49-F238E27FC236}">
                                  <a16:creationId xmlns:a16="http://schemas.microsoft.com/office/drawing/2014/main" id="{90B634B0-4792-4A28-B92A-ACA35F177675}"/>
                                </a:ext>
                              </a:extLst>
                            </p:cNvPr>
                            <p:cNvSpPr/>
                            <p:nvPr userDrawn="1"/>
                          </p:nvSpPr>
                          <p:spPr>
                            <a:xfrm>
                              <a:off x="5579044" y="7049770"/>
                              <a:ext cx="1828800" cy="18288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85" name="Oval 184">
                              <a:extLst>
                                <a:ext uri="{FF2B5EF4-FFF2-40B4-BE49-F238E27FC236}">
                                  <a16:creationId xmlns:a16="http://schemas.microsoft.com/office/drawing/2014/main" id="{1B466310-2C61-42F1-81EB-2B5BF01B2267}"/>
                                </a:ext>
                              </a:extLst>
                            </p:cNvPr>
                            <p:cNvSpPr/>
                            <p:nvPr userDrawn="1"/>
                          </p:nvSpPr>
                          <p:spPr>
                            <a:xfrm>
                              <a:off x="5647624" y="7118350"/>
                              <a:ext cx="1691640" cy="16916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3" name="Oval 182">
                            <a:extLst>
                              <a:ext uri="{FF2B5EF4-FFF2-40B4-BE49-F238E27FC236}">
                                <a16:creationId xmlns:a16="http://schemas.microsoft.com/office/drawing/2014/main" id="{53A72A9A-79AE-4A89-8938-7A85E2248DE6}"/>
                              </a:ext>
                            </a:extLst>
                          </p:cNvPr>
                          <p:cNvSpPr/>
                          <p:nvPr userDrawn="1"/>
                        </p:nvSpPr>
                        <p:spPr>
                          <a:xfrm>
                            <a:off x="5716204" y="7186930"/>
                            <a:ext cx="1554480" cy="15544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1" name="Oval 180">
                          <a:extLst>
                            <a:ext uri="{FF2B5EF4-FFF2-40B4-BE49-F238E27FC236}">
                              <a16:creationId xmlns:a16="http://schemas.microsoft.com/office/drawing/2014/main" id="{02618DCD-5B83-4412-9D1A-968C246DCAC1}"/>
                            </a:ext>
                          </a:extLst>
                        </p:cNvPr>
                        <p:cNvSpPr/>
                        <p:nvPr userDrawn="1"/>
                      </p:nvSpPr>
                      <p:spPr>
                        <a:xfrm>
                          <a:off x="5784784" y="7255510"/>
                          <a:ext cx="1417320" cy="14173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9" name="Oval 178">
                        <a:extLst>
                          <a:ext uri="{FF2B5EF4-FFF2-40B4-BE49-F238E27FC236}">
                            <a16:creationId xmlns:a16="http://schemas.microsoft.com/office/drawing/2014/main" id="{29B173F9-A6EA-4B31-B4C6-3C8DE08F2F11}"/>
                          </a:ext>
                        </a:extLst>
                      </p:cNvPr>
                      <p:cNvSpPr/>
                      <p:nvPr userDrawn="1"/>
                    </p:nvSpPr>
                    <p:spPr>
                      <a:xfrm>
                        <a:off x="5853364" y="7324090"/>
                        <a:ext cx="1280160" cy="12801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7" name="Oval 176">
                      <a:extLst>
                        <a:ext uri="{FF2B5EF4-FFF2-40B4-BE49-F238E27FC236}">
                          <a16:creationId xmlns:a16="http://schemas.microsoft.com/office/drawing/2014/main" id="{466DB0E2-4B80-4A09-8BCA-9432E1E1DAE3}"/>
                        </a:ext>
                      </a:extLst>
                    </p:cNvPr>
                    <p:cNvSpPr/>
                    <p:nvPr userDrawn="1"/>
                  </p:nvSpPr>
                  <p:spPr>
                    <a:xfrm>
                      <a:off x="5731328" y="7516191"/>
                      <a:ext cx="1143000" cy="11430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4" name="Oval 173">
                    <a:extLst>
                      <a:ext uri="{FF2B5EF4-FFF2-40B4-BE49-F238E27FC236}">
                        <a16:creationId xmlns:a16="http://schemas.microsoft.com/office/drawing/2014/main" id="{20D2F087-D77F-4913-922E-014FB9DEE63E}"/>
                      </a:ext>
                    </a:extLst>
                  </p:cNvPr>
                  <p:cNvSpPr/>
                  <p:nvPr userDrawn="1"/>
                </p:nvSpPr>
                <p:spPr>
                  <a:xfrm>
                    <a:off x="5799908" y="7584771"/>
                    <a:ext cx="1005840" cy="10058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6" name="Oval 165">
                  <a:extLst>
                    <a:ext uri="{FF2B5EF4-FFF2-40B4-BE49-F238E27FC236}">
                      <a16:creationId xmlns:a16="http://schemas.microsoft.com/office/drawing/2014/main" id="{DD44EC19-A244-4489-9CB8-0361CFBFD02F}"/>
                    </a:ext>
                  </a:extLst>
                </p:cNvPr>
                <p:cNvSpPr/>
                <p:nvPr userDrawn="1"/>
              </p:nvSpPr>
              <p:spPr>
                <a:xfrm>
                  <a:off x="5841984" y="7952850"/>
                  <a:ext cx="868680" cy="8686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7" name="Oval 166">
                  <a:extLst>
                    <a:ext uri="{FF2B5EF4-FFF2-40B4-BE49-F238E27FC236}">
                      <a16:creationId xmlns:a16="http://schemas.microsoft.com/office/drawing/2014/main" id="{C5C029E7-6D6D-4D14-8D8E-E407011AF097}"/>
                    </a:ext>
                  </a:extLst>
                </p:cNvPr>
                <p:cNvSpPr/>
                <p:nvPr userDrawn="1"/>
              </p:nvSpPr>
              <p:spPr>
                <a:xfrm>
                  <a:off x="5910564" y="8021430"/>
                  <a:ext cx="731520" cy="7315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9" name="Oval 168">
                  <a:extLst>
                    <a:ext uri="{FF2B5EF4-FFF2-40B4-BE49-F238E27FC236}">
                      <a16:creationId xmlns:a16="http://schemas.microsoft.com/office/drawing/2014/main" id="{4A74D8A7-ACD3-40A3-918D-46DF99BF9F3E}"/>
                    </a:ext>
                  </a:extLst>
                </p:cNvPr>
                <p:cNvSpPr/>
                <p:nvPr userDrawn="1"/>
              </p:nvSpPr>
              <p:spPr>
                <a:xfrm>
                  <a:off x="5979144" y="8090010"/>
                  <a:ext cx="594360" cy="5943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1" name="Oval 170">
                  <a:extLst>
                    <a:ext uri="{FF2B5EF4-FFF2-40B4-BE49-F238E27FC236}">
                      <a16:creationId xmlns:a16="http://schemas.microsoft.com/office/drawing/2014/main" id="{9C994ED9-5124-452B-986B-4782056BCFB3}"/>
                    </a:ext>
                  </a:extLst>
                </p:cNvPr>
                <p:cNvSpPr/>
                <p:nvPr userDrawn="1"/>
              </p:nvSpPr>
              <p:spPr>
                <a:xfrm>
                  <a:off x="6047724" y="8158590"/>
                  <a:ext cx="457200" cy="4572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2" name="Oval 171">
                  <a:extLst>
                    <a:ext uri="{FF2B5EF4-FFF2-40B4-BE49-F238E27FC236}">
                      <a16:creationId xmlns:a16="http://schemas.microsoft.com/office/drawing/2014/main" id="{8ADCBFB4-9F0A-40FB-A585-2728254E0A7C}"/>
                    </a:ext>
                  </a:extLst>
                </p:cNvPr>
                <p:cNvSpPr/>
                <p:nvPr userDrawn="1"/>
              </p:nvSpPr>
              <p:spPr>
                <a:xfrm>
                  <a:off x="6116304" y="8227170"/>
                  <a:ext cx="320040" cy="3200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4" name="Oval 163">
                <a:extLst>
                  <a:ext uri="{FF2B5EF4-FFF2-40B4-BE49-F238E27FC236}">
                    <a16:creationId xmlns:a16="http://schemas.microsoft.com/office/drawing/2014/main" id="{42E049E2-81A6-45F8-BA9F-DEA21400B1AD}"/>
                  </a:ext>
                </a:extLst>
              </p:cNvPr>
              <p:cNvSpPr/>
              <p:nvPr userDrawn="1"/>
            </p:nvSpPr>
            <p:spPr>
              <a:xfrm>
                <a:off x="6184884" y="8295750"/>
                <a:ext cx="182880" cy="1828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7" name="Freeform: Shape 66">
              <a:extLst>
                <a:ext uri="{FF2B5EF4-FFF2-40B4-BE49-F238E27FC236}">
                  <a16:creationId xmlns:a16="http://schemas.microsoft.com/office/drawing/2014/main" id="{75F20D6C-6085-4D3F-9186-6895908C97B9}"/>
                </a:ext>
              </a:extLst>
            </p:cNvPr>
            <p:cNvSpPr/>
            <p:nvPr userDrawn="1"/>
          </p:nvSpPr>
          <p:spPr>
            <a:xfrm rot="16200000">
              <a:off x="506891" y="5335524"/>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1" name="Rectangle 70">
              <a:extLst>
                <a:ext uri="{FF2B5EF4-FFF2-40B4-BE49-F238E27FC236}">
                  <a16:creationId xmlns:a16="http://schemas.microsoft.com/office/drawing/2014/main" id="{BC56BE23-DE49-4D55-A6A0-DFE2A870120D}"/>
                </a:ext>
              </a:extLst>
            </p:cNvPr>
            <p:cNvSpPr/>
            <p:nvPr userDrawn="1"/>
          </p:nvSpPr>
          <p:spPr>
            <a:xfrm>
              <a:off x="2028658" y="6089528"/>
              <a:ext cx="2049251" cy="7684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BCF3BD55-FF25-4CA9-8016-81AEB8AA43E8}"/>
                </a:ext>
              </a:extLst>
            </p:cNvPr>
            <p:cNvSpPr/>
            <p:nvPr userDrawn="1"/>
          </p:nvSpPr>
          <p:spPr>
            <a:xfrm>
              <a:off x="3838078" y="1859479"/>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7" name="Straight Connector 76">
              <a:extLst>
                <a:ext uri="{FF2B5EF4-FFF2-40B4-BE49-F238E27FC236}">
                  <a16:creationId xmlns:a16="http://schemas.microsoft.com/office/drawing/2014/main" id="{DE09EA6C-7AC2-47BE-95B8-4D3412867BA5}"/>
                </a:ext>
              </a:extLst>
            </p:cNvPr>
            <p:cNvCxnSpPr>
              <a:cxnSpLocks/>
            </p:cNvCxnSpPr>
            <p:nvPr userDrawn="1"/>
          </p:nvCxnSpPr>
          <p:spPr>
            <a:xfrm flipV="1">
              <a:off x="0" y="1990665"/>
              <a:ext cx="4023360" cy="33894"/>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974771" y="576943"/>
            <a:ext cx="6449786" cy="2785508"/>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EB00591F-8CE8-B626-C81A-6C960B2BAECA}"/>
              </a:ext>
            </a:extLst>
          </p:cNvPr>
          <p:cNvSpPr>
            <a:spLocks noGrp="1"/>
          </p:cNvSpPr>
          <p:nvPr>
            <p:ph type="subTitle" idx="1" hasCustomPrompt="1"/>
          </p:nvPr>
        </p:nvSpPr>
        <p:spPr>
          <a:xfrm>
            <a:off x="4974772" y="3373686"/>
            <a:ext cx="6449785" cy="1029586"/>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92" name="Date Placeholder 3">
            <a:extLst>
              <a:ext uri="{FF2B5EF4-FFF2-40B4-BE49-F238E27FC236}">
                <a16:creationId xmlns:a16="http://schemas.microsoft.com/office/drawing/2014/main" id="{2837477B-3D20-4982-86AF-91100FE408D3}"/>
              </a:ext>
            </a:extLst>
          </p:cNvPr>
          <p:cNvSpPr>
            <a:spLocks noGrp="1"/>
          </p:cNvSpPr>
          <p:nvPr>
            <p:ph type="dt" sz="half" idx="10"/>
          </p:nvPr>
        </p:nvSpPr>
        <p:spPr>
          <a:xfrm>
            <a:off x="7519821" y="6353175"/>
            <a:ext cx="1097280" cy="365125"/>
          </a:xfrm>
        </p:spPr>
        <p:txBody>
          <a:bodyPr/>
          <a:lstStyle>
            <a:lvl1pPr>
              <a:defRPr>
                <a:solidFill>
                  <a:schemeClr val="bg1"/>
                </a:solidFill>
              </a:defRPr>
            </a:lvl1pPr>
          </a:lstStyle>
          <a:p>
            <a:r>
              <a:rPr lang="en-US"/>
              <a:t>12/11/2023</a:t>
            </a:r>
            <a:endParaRPr lang="en-US" dirty="0"/>
          </a:p>
        </p:txBody>
      </p:sp>
      <p:sp>
        <p:nvSpPr>
          <p:cNvPr id="193" name="Footer Placeholder 4">
            <a:extLst>
              <a:ext uri="{FF2B5EF4-FFF2-40B4-BE49-F238E27FC236}">
                <a16:creationId xmlns:a16="http://schemas.microsoft.com/office/drawing/2014/main" id="{B6E38A1E-AF37-4A09-9B69-65397A079362}"/>
              </a:ext>
            </a:extLst>
          </p:cNvPr>
          <p:cNvSpPr>
            <a:spLocks noGrp="1"/>
          </p:cNvSpPr>
          <p:nvPr>
            <p:ph type="ftr" sz="quarter" idx="11"/>
          </p:nvPr>
        </p:nvSpPr>
        <p:spPr>
          <a:xfrm>
            <a:off x="8727198" y="6350000"/>
            <a:ext cx="2286000" cy="365125"/>
          </a:xfrm>
        </p:spPr>
        <p:txBody>
          <a:bodyPr/>
          <a:lstStyle>
            <a:lvl1pPr>
              <a:defRPr>
                <a:solidFill>
                  <a:schemeClr val="bg1"/>
                </a:solidFill>
              </a:defRPr>
            </a:lvl1pPr>
          </a:lstStyle>
          <a:p>
            <a:r>
              <a:rPr lang="en-US"/>
              <a:t>Presentation title</a:t>
            </a:r>
            <a:endParaRPr lang="en-US" dirty="0"/>
          </a:p>
        </p:txBody>
      </p:sp>
      <p:sp>
        <p:nvSpPr>
          <p:cNvPr id="194" name="Slide Number Placeholder 5">
            <a:extLst>
              <a:ext uri="{FF2B5EF4-FFF2-40B4-BE49-F238E27FC236}">
                <a16:creationId xmlns:a16="http://schemas.microsoft.com/office/drawing/2014/main" id="{FB77B535-C760-4E32-8A7E-BF9AD08BBC39}"/>
              </a:ext>
            </a:extLst>
          </p:cNvPr>
          <p:cNvSpPr>
            <a:spLocks noGrp="1"/>
          </p:cNvSpPr>
          <p:nvPr>
            <p:ph type="sldNum" sz="quarter" idx="12"/>
          </p:nvPr>
        </p:nvSpPr>
        <p:spPr>
          <a:xfrm>
            <a:off x="11123295" y="6352847"/>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4770521"/>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5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771736" y="896112"/>
            <a:ext cx="9389288" cy="1362456"/>
          </a:xfrm>
        </p:spPr>
        <p:txBody>
          <a:bodyPr anchor="t" anchorCtr="0"/>
          <a:lstStyle>
            <a:lvl1pPr>
              <a:defRPr cap="all" baseline="0">
                <a:solidFill>
                  <a:schemeClr val="accent1"/>
                </a:solidFill>
              </a:defRPr>
            </a:lvl1pPr>
          </a:lstStyle>
          <a:p>
            <a:r>
              <a:rPr lang="en-US" dirty="0"/>
              <a:t>CLICK TO ADD TITLE</a:t>
            </a:r>
          </a:p>
        </p:txBody>
      </p:sp>
      <p:grpSp>
        <p:nvGrpSpPr>
          <p:cNvPr id="5" name="Group 4">
            <a:extLst>
              <a:ext uri="{FF2B5EF4-FFF2-40B4-BE49-F238E27FC236}">
                <a16:creationId xmlns:a16="http://schemas.microsoft.com/office/drawing/2014/main" id="{E88DF45F-9FEA-47BE-AC15-52BE148E1814}"/>
              </a:ext>
              <a:ext uri="{C183D7F6-B498-43B3-948B-1728B52AA6E4}">
                <adec:decorative xmlns:adec="http://schemas.microsoft.com/office/drawing/2017/decorative" val="1"/>
              </a:ext>
            </a:extLst>
          </p:cNvPr>
          <p:cNvGrpSpPr/>
          <p:nvPr userDrawn="1"/>
        </p:nvGrpSpPr>
        <p:grpSpPr>
          <a:xfrm>
            <a:off x="11239499" y="0"/>
            <a:ext cx="1015984" cy="6858000"/>
            <a:chOff x="11239499" y="0"/>
            <a:chExt cx="1015984" cy="6858000"/>
          </a:xfrm>
        </p:grpSpPr>
        <p:sp>
          <p:nvSpPr>
            <p:cNvPr id="8" name="Rectangle 7">
              <a:extLst>
                <a:ext uri="{FF2B5EF4-FFF2-40B4-BE49-F238E27FC236}">
                  <a16:creationId xmlns:a16="http://schemas.microsoft.com/office/drawing/2014/main" id="{9C51E8B0-FB58-4BB5-9CDA-4A1B4DBC5E90}"/>
                </a:ext>
              </a:extLst>
            </p:cNvPr>
            <p:cNvSpPr/>
            <p:nvPr userDrawn="1"/>
          </p:nvSpPr>
          <p:spPr>
            <a:xfrm>
              <a:off x="11240499" y="4828032"/>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3548A0B2-480B-4F04-B7B5-67A328B174D1}"/>
                </a:ext>
              </a:extLst>
            </p:cNvPr>
            <p:cNvSpPr/>
            <p:nvPr userDrawn="1"/>
          </p:nvSpPr>
          <p:spPr>
            <a:xfrm>
              <a:off x="11240499"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60A19E0-B2DF-4E35-AD7A-80B5C429C6C1}"/>
                </a:ext>
              </a:extLst>
            </p:cNvPr>
            <p:cNvSpPr/>
            <p:nvPr userDrawn="1"/>
          </p:nvSpPr>
          <p:spPr>
            <a:xfrm>
              <a:off x="11240499"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A black and white striped pattern&#10;&#10;Description automatically generated with low confidence">
              <a:extLst>
                <a:ext uri="{FF2B5EF4-FFF2-40B4-BE49-F238E27FC236}">
                  <a16:creationId xmlns:a16="http://schemas.microsoft.com/office/drawing/2014/main" id="{9C1C8F39-77F2-4753-A57A-2FD46715F2A6}"/>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rot="5400000">
              <a:off x="10777681" y="552957"/>
              <a:ext cx="1828800" cy="905164"/>
            </a:xfrm>
            <a:prstGeom prst="rect">
              <a:avLst/>
            </a:prstGeom>
          </p:spPr>
        </p:pic>
        <p:sp>
          <p:nvSpPr>
            <p:cNvPr id="14" name="Rectangle 13">
              <a:extLst>
                <a:ext uri="{FF2B5EF4-FFF2-40B4-BE49-F238E27FC236}">
                  <a16:creationId xmlns:a16="http://schemas.microsoft.com/office/drawing/2014/main" id="{0A6AF7B2-2B49-4313-AA4E-3FD77CF46A04}"/>
                </a:ext>
              </a:extLst>
            </p:cNvPr>
            <p:cNvSpPr/>
            <p:nvPr userDrawn="1"/>
          </p:nvSpPr>
          <p:spPr>
            <a:xfrm>
              <a:off x="11240499"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6" name="Graphic 25">
              <a:extLst>
                <a:ext uri="{FF2B5EF4-FFF2-40B4-BE49-F238E27FC236}">
                  <a16:creationId xmlns:a16="http://schemas.microsoft.com/office/drawing/2014/main" id="{E9AA5A01-9E59-4C92-9634-32DB51F9182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6200000">
              <a:off x="10880040" y="5394960"/>
              <a:ext cx="1828800" cy="914400"/>
            </a:xfrm>
            <a:prstGeom prst="rect">
              <a:avLst/>
            </a:prstGeom>
          </p:spPr>
        </p:pic>
        <p:sp>
          <p:nvSpPr>
            <p:cNvPr id="16" name="Freeform: Shape 15">
              <a:extLst>
                <a:ext uri="{FF2B5EF4-FFF2-40B4-BE49-F238E27FC236}">
                  <a16:creationId xmlns:a16="http://schemas.microsoft.com/office/drawing/2014/main" id="{1D3A8643-F793-41FD-AA08-DC814719C40C}"/>
                </a:ext>
              </a:extLst>
            </p:cNvPr>
            <p:cNvSpPr/>
            <p:nvPr userDrawn="1"/>
          </p:nvSpPr>
          <p:spPr>
            <a:xfrm>
              <a:off x="11250235" y="4949368"/>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31" name="Graphic 30">
              <a:extLst>
                <a:ext uri="{FF2B5EF4-FFF2-40B4-BE49-F238E27FC236}">
                  <a16:creationId xmlns:a16="http://schemas.microsoft.com/office/drawing/2014/main" id="{F50D01F0-AD27-490F-8044-37B2D9E2332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5400000">
              <a:off x="10793035" y="3391083"/>
              <a:ext cx="1828800" cy="914400"/>
            </a:xfrm>
            <a:prstGeom prst="rect">
              <a:avLst/>
            </a:prstGeom>
          </p:spPr>
        </p:pic>
      </p:grpSp>
      <p:sp>
        <p:nvSpPr>
          <p:cNvPr id="32" name="Date Placeholder 3">
            <a:extLst>
              <a:ext uri="{FF2B5EF4-FFF2-40B4-BE49-F238E27FC236}">
                <a16:creationId xmlns:a16="http://schemas.microsoft.com/office/drawing/2014/main" id="{417A4AF6-C906-4001-BDD2-33E116318583}"/>
              </a:ext>
            </a:extLst>
          </p:cNvPr>
          <p:cNvSpPr>
            <a:spLocks noGrp="1"/>
          </p:cNvSpPr>
          <p:nvPr>
            <p:ph type="dt" sz="half" idx="10"/>
          </p:nvPr>
        </p:nvSpPr>
        <p:spPr>
          <a:xfrm>
            <a:off x="771735"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33" name="Footer Placeholder 4">
            <a:extLst>
              <a:ext uri="{FF2B5EF4-FFF2-40B4-BE49-F238E27FC236}">
                <a16:creationId xmlns:a16="http://schemas.microsoft.com/office/drawing/2014/main" id="{5D94E674-98A0-4C77-80E5-084E3946B242}"/>
              </a:ext>
            </a:extLst>
          </p:cNvPr>
          <p:cNvSpPr>
            <a:spLocks noGrp="1"/>
          </p:cNvSpPr>
          <p:nvPr>
            <p:ph type="ftr" sz="quarter" idx="11"/>
          </p:nvPr>
        </p:nvSpPr>
        <p:spPr>
          <a:xfrm>
            <a:off x="5424487"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34" name="Slide Number Placeholder 5">
            <a:extLst>
              <a:ext uri="{FF2B5EF4-FFF2-40B4-BE49-F238E27FC236}">
                <a16:creationId xmlns:a16="http://schemas.microsoft.com/office/drawing/2014/main" id="{36214990-C58C-4D62-9381-40A242460690}"/>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6" name="Content Placeholder 2">
            <a:extLst>
              <a:ext uri="{FF2B5EF4-FFF2-40B4-BE49-F238E27FC236}">
                <a16:creationId xmlns:a16="http://schemas.microsoft.com/office/drawing/2014/main" id="{B135D7B7-20E9-ADCF-4417-B443AF3112FC}"/>
              </a:ext>
            </a:extLst>
          </p:cNvPr>
          <p:cNvSpPr>
            <a:spLocks noGrp="1"/>
          </p:cNvSpPr>
          <p:nvPr>
            <p:ph sz="half" idx="14" hasCustomPrompt="1"/>
          </p:nvPr>
        </p:nvSpPr>
        <p:spPr>
          <a:xfrm>
            <a:off x="771734"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a:extLst>
              <a:ext uri="{FF2B5EF4-FFF2-40B4-BE49-F238E27FC236}">
                <a16:creationId xmlns:a16="http://schemas.microsoft.com/office/drawing/2014/main" id="{5D4468C5-0B68-8408-80C5-F8681CA98918}"/>
              </a:ext>
            </a:extLst>
          </p:cNvPr>
          <p:cNvSpPr>
            <a:spLocks noGrp="1"/>
          </p:cNvSpPr>
          <p:nvPr>
            <p:ph sz="half" idx="15" hasCustomPrompt="1"/>
          </p:nvPr>
        </p:nvSpPr>
        <p:spPr>
          <a:xfrm>
            <a:off x="5645989"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88813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6" name="Graphic 25">
            <a:extLst>
              <a:ext uri="{FF2B5EF4-FFF2-40B4-BE49-F238E27FC236}">
                <a16:creationId xmlns:a16="http://schemas.microsoft.com/office/drawing/2014/main" id="{E1BC9BFE-80C0-4DA9-92DB-070C41E412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8097646">
            <a:off x="403102" y="-983359"/>
            <a:ext cx="2029968" cy="2029968"/>
          </a:xfrm>
          <a:prstGeom prst="rect">
            <a:avLst/>
          </a:prstGeom>
        </p:spPr>
      </p:pic>
      <p:sp>
        <p:nvSpPr>
          <p:cNvPr id="8" name="Rectangle 23">
            <a:extLst>
              <a:ext uri="{FF2B5EF4-FFF2-40B4-BE49-F238E27FC236}">
                <a16:creationId xmlns:a16="http://schemas.microsoft.com/office/drawing/2014/main" id="{F5ED01E4-35BF-4165-86B2-E3BDFD91DEE3}"/>
              </a:ext>
              <a:ext uri="{C183D7F6-B498-43B3-948B-1728B52AA6E4}">
                <adec:decorative xmlns:adec="http://schemas.microsoft.com/office/drawing/2017/decorative" val="1"/>
              </a:ext>
            </a:extLst>
          </p:cNvPr>
          <p:cNvSpPr/>
          <p:nvPr userDrawn="1"/>
        </p:nvSpPr>
        <p:spPr>
          <a:xfrm rot="13508190">
            <a:off x="-1025089" y="458228"/>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B7E6DD28-C71B-4484-973A-D12A27730009}"/>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8902533">
            <a:off x="407892" y="1900474"/>
            <a:ext cx="2029968" cy="2029968"/>
          </a:xfrm>
          <a:prstGeom prst="rect">
            <a:avLst/>
          </a:prstGeom>
        </p:spPr>
      </p:pic>
      <p:sp>
        <p:nvSpPr>
          <p:cNvPr id="11" name="Rectangle 23">
            <a:extLst>
              <a:ext uri="{FF2B5EF4-FFF2-40B4-BE49-F238E27FC236}">
                <a16:creationId xmlns:a16="http://schemas.microsoft.com/office/drawing/2014/main" id="{AB403917-256D-4254-A12F-F8BD19470C42}"/>
              </a:ext>
              <a:ext uri="{C183D7F6-B498-43B3-948B-1728B52AA6E4}">
                <adec:decorative xmlns:adec="http://schemas.microsoft.com/office/drawing/2017/decorative" val="1"/>
              </a:ext>
            </a:extLst>
          </p:cNvPr>
          <p:cNvSpPr/>
          <p:nvPr userDrawn="1"/>
        </p:nvSpPr>
        <p:spPr>
          <a:xfrm rot="18900000">
            <a:off x="413443" y="1923515"/>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EB06A536-5FCB-4761-9EFF-D54BE44B1FD9}"/>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2708786">
            <a:off x="-1021285" y="3355869"/>
            <a:ext cx="2029968" cy="2029968"/>
          </a:xfrm>
          <a:prstGeom prst="rect">
            <a:avLst/>
          </a:prstGeom>
        </p:spPr>
      </p:pic>
      <p:pic>
        <p:nvPicPr>
          <p:cNvPr id="13" name="Graphic 12">
            <a:extLst>
              <a:ext uri="{FF2B5EF4-FFF2-40B4-BE49-F238E27FC236}">
                <a16:creationId xmlns:a16="http://schemas.microsoft.com/office/drawing/2014/main" id="{3B73C61F-3D48-4791-8280-D98D2C01E0C1}"/>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rot="13489227">
            <a:off x="1859807" y="3357927"/>
            <a:ext cx="2029968" cy="2029968"/>
          </a:xfrm>
          <a:prstGeom prst="rect">
            <a:avLst/>
          </a:prstGeom>
        </p:spPr>
      </p:pic>
      <p:grpSp>
        <p:nvGrpSpPr>
          <p:cNvPr id="21" name="Group 20">
            <a:extLst>
              <a:ext uri="{FF2B5EF4-FFF2-40B4-BE49-F238E27FC236}">
                <a16:creationId xmlns:a16="http://schemas.microsoft.com/office/drawing/2014/main" id="{94213EEF-F759-4045-9F53-49C1B4ECED53}"/>
              </a:ext>
              <a:ext uri="{C183D7F6-B498-43B3-948B-1728B52AA6E4}">
                <adec:decorative xmlns:adec="http://schemas.microsoft.com/office/drawing/2017/decorative" val="1"/>
              </a:ext>
            </a:extLst>
          </p:cNvPr>
          <p:cNvGrpSpPr/>
          <p:nvPr userDrawn="1"/>
        </p:nvGrpSpPr>
        <p:grpSpPr>
          <a:xfrm>
            <a:off x="-7411" y="5806395"/>
            <a:ext cx="2870810" cy="1000774"/>
            <a:chOff x="-13699" y="5839164"/>
            <a:chExt cx="2862790" cy="1000774"/>
          </a:xfrm>
        </p:grpSpPr>
        <p:sp>
          <p:nvSpPr>
            <p:cNvPr id="91" name="Freeform: Shape 90">
              <a:extLst>
                <a:ext uri="{FF2B5EF4-FFF2-40B4-BE49-F238E27FC236}">
                  <a16:creationId xmlns:a16="http://schemas.microsoft.com/office/drawing/2014/main" id="{2EA4D38A-6ACD-4296-B454-E5BD7EAC7990}"/>
                </a:ext>
              </a:extLst>
            </p:cNvPr>
            <p:cNvSpPr/>
            <p:nvPr userDrawn="1"/>
          </p:nvSpPr>
          <p:spPr>
            <a:xfrm>
              <a:off x="-13699" y="5839164"/>
              <a:ext cx="2862790" cy="28868"/>
            </a:xfrm>
            <a:custGeom>
              <a:avLst/>
              <a:gdLst>
                <a:gd name="connsiteX0" fmla="*/ 0 w 2862790"/>
                <a:gd name="connsiteY0" fmla="*/ 0 h 28868"/>
                <a:gd name="connsiteX1" fmla="*/ 2862790 w 2862790"/>
                <a:gd name="connsiteY1" fmla="*/ 0 h 28868"/>
                <a:gd name="connsiteX2" fmla="*/ 2833921 w 2862790"/>
                <a:gd name="connsiteY2" fmla="*/ 28868 h 28868"/>
                <a:gd name="connsiteX3" fmla="*/ 28868 w 2862790"/>
                <a:gd name="connsiteY3" fmla="*/ 28868 h 28868"/>
                <a:gd name="connsiteX4" fmla="*/ 0 w 286279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Freeform: Shape 89">
              <a:extLst>
                <a:ext uri="{FF2B5EF4-FFF2-40B4-BE49-F238E27FC236}">
                  <a16:creationId xmlns:a16="http://schemas.microsoft.com/office/drawing/2014/main" id="{74E32D04-F635-443B-B642-A509F0473CB5}"/>
                </a:ext>
              </a:extLst>
            </p:cNvPr>
            <p:cNvSpPr/>
            <p:nvPr userDrawn="1"/>
          </p:nvSpPr>
          <p:spPr>
            <a:xfrm>
              <a:off x="47246" y="5900109"/>
              <a:ext cx="2740900" cy="28868"/>
            </a:xfrm>
            <a:custGeom>
              <a:avLst/>
              <a:gdLst>
                <a:gd name="connsiteX0" fmla="*/ 0 w 2740900"/>
                <a:gd name="connsiteY0" fmla="*/ 0 h 28868"/>
                <a:gd name="connsiteX1" fmla="*/ 2740900 w 2740900"/>
                <a:gd name="connsiteY1" fmla="*/ 0 h 28868"/>
                <a:gd name="connsiteX2" fmla="*/ 2712032 w 2740900"/>
                <a:gd name="connsiteY2" fmla="*/ 28868 h 28868"/>
                <a:gd name="connsiteX3" fmla="*/ 28868 w 2740900"/>
                <a:gd name="connsiteY3" fmla="*/ 28868 h 28868"/>
                <a:gd name="connsiteX4" fmla="*/ 0 w 274090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9" name="Freeform: Shape 88">
              <a:extLst>
                <a:ext uri="{FF2B5EF4-FFF2-40B4-BE49-F238E27FC236}">
                  <a16:creationId xmlns:a16="http://schemas.microsoft.com/office/drawing/2014/main" id="{C95F7659-0C0B-4798-8392-E6B36B62DEA4}"/>
                </a:ext>
              </a:extLst>
            </p:cNvPr>
            <p:cNvSpPr/>
            <p:nvPr userDrawn="1"/>
          </p:nvSpPr>
          <p:spPr>
            <a:xfrm>
              <a:off x="108992" y="5960251"/>
              <a:ext cx="2619012" cy="29671"/>
            </a:xfrm>
            <a:custGeom>
              <a:avLst/>
              <a:gdLst>
                <a:gd name="connsiteX0" fmla="*/ 0 w 2619012"/>
                <a:gd name="connsiteY0" fmla="*/ 0 h 29671"/>
                <a:gd name="connsiteX1" fmla="*/ 2619012 w 2619012"/>
                <a:gd name="connsiteY1" fmla="*/ 0 h 29671"/>
                <a:gd name="connsiteX2" fmla="*/ 2590143 w 2619012"/>
                <a:gd name="connsiteY2" fmla="*/ 28868 h 29671"/>
                <a:gd name="connsiteX3" fmla="*/ 28067 w 2619012"/>
                <a:gd name="connsiteY3" fmla="*/ 29671 h 29671"/>
                <a:gd name="connsiteX4" fmla="*/ 28869 w 2619012"/>
                <a:gd name="connsiteY4" fmla="*/ 28869 h 29671"/>
                <a:gd name="connsiteX5" fmla="*/ 0 w 2619012"/>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Freeform: Shape 87">
              <a:extLst>
                <a:ext uri="{FF2B5EF4-FFF2-40B4-BE49-F238E27FC236}">
                  <a16:creationId xmlns:a16="http://schemas.microsoft.com/office/drawing/2014/main" id="{ABB69ABA-A9D2-4649-A1AB-E12AA2D2C8E7}"/>
                </a:ext>
              </a:extLst>
            </p:cNvPr>
            <p:cNvSpPr/>
            <p:nvPr userDrawn="1"/>
          </p:nvSpPr>
          <p:spPr>
            <a:xfrm>
              <a:off x="169937" y="6021196"/>
              <a:ext cx="2497122" cy="29670"/>
            </a:xfrm>
            <a:custGeom>
              <a:avLst/>
              <a:gdLst>
                <a:gd name="connsiteX0" fmla="*/ 0 w 2497122"/>
                <a:gd name="connsiteY0" fmla="*/ 0 h 29670"/>
                <a:gd name="connsiteX1" fmla="*/ 2497122 w 2497122"/>
                <a:gd name="connsiteY1" fmla="*/ 0 h 29670"/>
                <a:gd name="connsiteX2" fmla="*/ 2468254 w 2497122"/>
                <a:gd name="connsiteY2" fmla="*/ 28868 h 29670"/>
                <a:gd name="connsiteX3" fmla="*/ 28066 w 2497122"/>
                <a:gd name="connsiteY3" fmla="*/ 29670 h 29670"/>
                <a:gd name="connsiteX4" fmla="*/ 28868 w 2497122"/>
                <a:gd name="connsiteY4" fmla="*/ 28868 h 29670"/>
                <a:gd name="connsiteX5" fmla="*/ 0 w 2497122"/>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7" name="Freeform: Shape 86">
              <a:extLst>
                <a:ext uri="{FF2B5EF4-FFF2-40B4-BE49-F238E27FC236}">
                  <a16:creationId xmlns:a16="http://schemas.microsoft.com/office/drawing/2014/main" id="{8B88CE23-E34F-470C-8C56-46C08322365F}"/>
                </a:ext>
              </a:extLst>
            </p:cNvPr>
            <p:cNvSpPr/>
            <p:nvPr userDrawn="1"/>
          </p:nvSpPr>
          <p:spPr>
            <a:xfrm>
              <a:off x="229279" y="6082140"/>
              <a:ext cx="2376837" cy="28869"/>
            </a:xfrm>
            <a:custGeom>
              <a:avLst/>
              <a:gdLst>
                <a:gd name="connsiteX0" fmla="*/ 0 w 2376837"/>
                <a:gd name="connsiteY0" fmla="*/ 0 h 28869"/>
                <a:gd name="connsiteX1" fmla="*/ 2376837 w 2376837"/>
                <a:gd name="connsiteY1" fmla="*/ 0 h 28869"/>
                <a:gd name="connsiteX2" fmla="*/ 2347968 w 2376837"/>
                <a:gd name="connsiteY2" fmla="*/ 28868 h 28869"/>
                <a:gd name="connsiteX3" fmla="*/ 28868 w 2376837"/>
                <a:gd name="connsiteY3" fmla="*/ 28869 h 28869"/>
                <a:gd name="connsiteX4" fmla="*/ 0 w 2376837"/>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6" name="Freeform: Shape 85">
              <a:extLst>
                <a:ext uri="{FF2B5EF4-FFF2-40B4-BE49-F238E27FC236}">
                  <a16:creationId xmlns:a16="http://schemas.microsoft.com/office/drawing/2014/main" id="{75BCEDE2-961E-42E0-AF9C-3D070C974007}"/>
                </a:ext>
              </a:extLst>
            </p:cNvPr>
            <p:cNvSpPr/>
            <p:nvPr userDrawn="1"/>
          </p:nvSpPr>
          <p:spPr>
            <a:xfrm>
              <a:off x="290222" y="6143085"/>
              <a:ext cx="2254948" cy="28868"/>
            </a:xfrm>
            <a:custGeom>
              <a:avLst/>
              <a:gdLst>
                <a:gd name="connsiteX0" fmla="*/ 0 w 2254948"/>
                <a:gd name="connsiteY0" fmla="*/ 0 h 28868"/>
                <a:gd name="connsiteX1" fmla="*/ 2254948 w 2254948"/>
                <a:gd name="connsiteY1" fmla="*/ 0 h 28868"/>
                <a:gd name="connsiteX2" fmla="*/ 2226080 w 2254948"/>
                <a:gd name="connsiteY2" fmla="*/ 28868 h 28868"/>
                <a:gd name="connsiteX3" fmla="*/ 28868 w 2254948"/>
                <a:gd name="connsiteY3" fmla="*/ 28868 h 28868"/>
                <a:gd name="connsiteX4" fmla="*/ 0 w 2254948"/>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5" name="Freeform: Shape 84">
              <a:extLst>
                <a:ext uri="{FF2B5EF4-FFF2-40B4-BE49-F238E27FC236}">
                  <a16:creationId xmlns:a16="http://schemas.microsoft.com/office/drawing/2014/main" id="{FB930397-7A2A-4C50-9EC9-7E3107D065D2}"/>
                </a:ext>
              </a:extLst>
            </p:cNvPr>
            <p:cNvSpPr/>
            <p:nvPr userDrawn="1"/>
          </p:nvSpPr>
          <p:spPr>
            <a:xfrm>
              <a:off x="351970" y="6203227"/>
              <a:ext cx="2133059" cy="29671"/>
            </a:xfrm>
            <a:custGeom>
              <a:avLst/>
              <a:gdLst>
                <a:gd name="connsiteX0" fmla="*/ 2133059 w 2133059"/>
                <a:gd name="connsiteY0" fmla="*/ 0 h 29671"/>
                <a:gd name="connsiteX1" fmla="*/ 2104190 w 2133059"/>
                <a:gd name="connsiteY1" fmla="*/ 28869 h 29671"/>
                <a:gd name="connsiteX2" fmla="*/ 28066 w 2133059"/>
                <a:gd name="connsiteY2" fmla="*/ 29671 h 29671"/>
                <a:gd name="connsiteX3" fmla="*/ 28868 w 2133059"/>
                <a:gd name="connsiteY3" fmla="*/ 28869 h 29671"/>
                <a:gd name="connsiteX4" fmla="*/ 0 w 2133059"/>
                <a:gd name="connsiteY4" fmla="*/ 1 h 29671"/>
                <a:gd name="connsiteX5" fmla="*/ 2133059 w 2133059"/>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4" name="Freeform: Shape 83">
              <a:extLst>
                <a:ext uri="{FF2B5EF4-FFF2-40B4-BE49-F238E27FC236}">
                  <a16:creationId xmlns:a16="http://schemas.microsoft.com/office/drawing/2014/main" id="{8CA98174-D81B-4241-92F9-D0D2028FFEA9}"/>
                </a:ext>
              </a:extLst>
            </p:cNvPr>
            <p:cNvSpPr/>
            <p:nvPr userDrawn="1"/>
          </p:nvSpPr>
          <p:spPr>
            <a:xfrm>
              <a:off x="411310" y="6264172"/>
              <a:ext cx="2012774" cy="28868"/>
            </a:xfrm>
            <a:custGeom>
              <a:avLst/>
              <a:gdLst>
                <a:gd name="connsiteX0" fmla="*/ 0 w 2012774"/>
                <a:gd name="connsiteY0" fmla="*/ 0 h 28868"/>
                <a:gd name="connsiteX1" fmla="*/ 2012774 w 2012774"/>
                <a:gd name="connsiteY1" fmla="*/ 0 h 28868"/>
                <a:gd name="connsiteX2" fmla="*/ 1983905 w 2012774"/>
                <a:gd name="connsiteY2" fmla="*/ 28868 h 28868"/>
                <a:gd name="connsiteX3" fmla="*/ 28868 w 2012774"/>
                <a:gd name="connsiteY3" fmla="*/ 28868 h 28868"/>
                <a:gd name="connsiteX4" fmla="*/ 0 w 201277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3" name="Freeform: Shape 82">
              <a:extLst>
                <a:ext uri="{FF2B5EF4-FFF2-40B4-BE49-F238E27FC236}">
                  <a16:creationId xmlns:a16="http://schemas.microsoft.com/office/drawing/2014/main" id="{E4CE4FB8-5E60-4288-B2FA-CF9316ED449F}"/>
                </a:ext>
              </a:extLst>
            </p:cNvPr>
            <p:cNvSpPr/>
            <p:nvPr userDrawn="1"/>
          </p:nvSpPr>
          <p:spPr>
            <a:xfrm>
              <a:off x="472255" y="6325117"/>
              <a:ext cx="1890884" cy="28868"/>
            </a:xfrm>
            <a:custGeom>
              <a:avLst/>
              <a:gdLst>
                <a:gd name="connsiteX0" fmla="*/ 0 w 1890884"/>
                <a:gd name="connsiteY0" fmla="*/ 0 h 28868"/>
                <a:gd name="connsiteX1" fmla="*/ 1890884 w 1890884"/>
                <a:gd name="connsiteY1" fmla="*/ 0 h 28868"/>
                <a:gd name="connsiteX2" fmla="*/ 1862016 w 1890884"/>
                <a:gd name="connsiteY2" fmla="*/ 28868 h 28868"/>
                <a:gd name="connsiteX3" fmla="*/ 28868 w 1890884"/>
                <a:gd name="connsiteY3" fmla="*/ 28868 h 28868"/>
                <a:gd name="connsiteX4" fmla="*/ 0 w 189088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2" name="Freeform: Shape 81">
              <a:extLst>
                <a:ext uri="{FF2B5EF4-FFF2-40B4-BE49-F238E27FC236}">
                  <a16:creationId xmlns:a16="http://schemas.microsoft.com/office/drawing/2014/main" id="{6F69FE5C-0AF0-42F6-A721-9E2244C967AA}"/>
                </a:ext>
              </a:extLst>
            </p:cNvPr>
            <p:cNvSpPr/>
            <p:nvPr userDrawn="1"/>
          </p:nvSpPr>
          <p:spPr>
            <a:xfrm>
              <a:off x="533199" y="6386061"/>
              <a:ext cx="1768996" cy="28869"/>
            </a:xfrm>
            <a:custGeom>
              <a:avLst/>
              <a:gdLst>
                <a:gd name="connsiteX0" fmla="*/ 0 w 1768996"/>
                <a:gd name="connsiteY0" fmla="*/ 0 h 28869"/>
                <a:gd name="connsiteX1" fmla="*/ 1768996 w 1768996"/>
                <a:gd name="connsiteY1" fmla="*/ 0 h 28869"/>
                <a:gd name="connsiteX2" fmla="*/ 1740128 w 1768996"/>
                <a:gd name="connsiteY2" fmla="*/ 28868 h 28869"/>
                <a:gd name="connsiteX3" fmla="*/ 28869 w 1768996"/>
                <a:gd name="connsiteY3" fmla="*/ 28869 h 28869"/>
                <a:gd name="connsiteX4" fmla="*/ 0 w 1768996"/>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Freeform: Shape 80">
              <a:extLst>
                <a:ext uri="{FF2B5EF4-FFF2-40B4-BE49-F238E27FC236}">
                  <a16:creationId xmlns:a16="http://schemas.microsoft.com/office/drawing/2014/main" id="{E8311083-D41B-4770-B6A9-AFA83AAF2885}"/>
                </a:ext>
              </a:extLst>
            </p:cNvPr>
            <p:cNvSpPr/>
            <p:nvPr userDrawn="1"/>
          </p:nvSpPr>
          <p:spPr>
            <a:xfrm>
              <a:off x="594946" y="6446204"/>
              <a:ext cx="1647106" cy="29670"/>
            </a:xfrm>
            <a:custGeom>
              <a:avLst/>
              <a:gdLst>
                <a:gd name="connsiteX0" fmla="*/ 0 w 1647106"/>
                <a:gd name="connsiteY0" fmla="*/ 0 h 29670"/>
                <a:gd name="connsiteX1" fmla="*/ 1647106 w 1647106"/>
                <a:gd name="connsiteY1" fmla="*/ 0 h 29670"/>
                <a:gd name="connsiteX2" fmla="*/ 1618238 w 1647106"/>
                <a:gd name="connsiteY2" fmla="*/ 28868 h 29670"/>
                <a:gd name="connsiteX3" fmla="*/ 28066 w 1647106"/>
                <a:gd name="connsiteY3" fmla="*/ 29670 h 29670"/>
                <a:gd name="connsiteX4" fmla="*/ 28868 w 1647106"/>
                <a:gd name="connsiteY4" fmla="*/ 28868 h 29670"/>
                <a:gd name="connsiteX5" fmla="*/ 0 w 1647106"/>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0" name="Freeform: Shape 79">
              <a:extLst>
                <a:ext uri="{FF2B5EF4-FFF2-40B4-BE49-F238E27FC236}">
                  <a16:creationId xmlns:a16="http://schemas.microsoft.com/office/drawing/2014/main" id="{730A62EE-9416-445D-B0B2-018F008614B8}"/>
                </a:ext>
              </a:extLst>
            </p:cNvPr>
            <p:cNvSpPr/>
            <p:nvPr userDrawn="1"/>
          </p:nvSpPr>
          <p:spPr>
            <a:xfrm>
              <a:off x="654287" y="6507148"/>
              <a:ext cx="1526821" cy="28869"/>
            </a:xfrm>
            <a:custGeom>
              <a:avLst/>
              <a:gdLst>
                <a:gd name="connsiteX0" fmla="*/ 0 w 1526821"/>
                <a:gd name="connsiteY0" fmla="*/ 0 h 28869"/>
                <a:gd name="connsiteX1" fmla="*/ 1526821 w 1526821"/>
                <a:gd name="connsiteY1" fmla="*/ 0 h 28869"/>
                <a:gd name="connsiteX2" fmla="*/ 1497952 w 1526821"/>
                <a:gd name="connsiteY2" fmla="*/ 28868 h 28869"/>
                <a:gd name="connsiteX3" fmla="*/ 28868 w 1526821"/>
                <a:gd name="connsiteY3" fmla="*/ 28869 h 28869"/>
                <a:gd name="connsiteX4" fmla="*/ 0 w 1526821"/>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9" name="Freeform: Shape 78">
              <a:extLst>
                <a:ext uri="{FF2B5EF4-FFF2-40B4-BE49-F238E27FC236}">
                  <a16:creationId xmlns:a16="http://schemas.microsoft.com/office/drawing/2014/main" id="{4A92E211-EBEF-4E62-97FD-46ECC42436DF}"/>
                </a:ext>
              </a:extLst>
            </p:cNvPr>
            <p:cNvSpPr/>
            <p:nvPr userDrawn="1"/>
          </p:nvSpPr>
          <p:spPr>
            <a:xfrm>
              <a:off x="715231" y="6568093"/>
              <a:ext cx="1404932" cy="28868"/>
            </a:xfrm>
            <a:custGeom>
              <a:avLst/>
              <a:gdLst>
                <a:gd name="connsiteX0" fmla="*/ 0 w 1404932"/>
                <a:gd name="connsiteY0" fmla="*/ 0 h 28868"/>
                <a:gd name="connsiteX1" fmla="*/ 1404932 w 1404932"/>
                <a:gd name="connsiteY1" fmla="*/ 0 h 28868"/>
                <a:gd name="connsiteX2" fmla="*/ 1376064 w 1404932"/>
                <a:gd name="connsiteY2" fmla="*/ 28868 h 28868"/>
                <a:gd name="connsiteX3" fmla="*/ 28868 w 1404932"/>
                <a:gd name="connsiteY3" fmla="*/ 28868 h 28868"/>
                <a:gd name="connsiteX4" fmla="*/ 0 w 1404932"/>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Shape 77">
              <a:extLst>
                <a:ext uri="{FF2B5EF4-FFF2-40B4-BE49-F238E27FC236}">
                  <a16:creationId xmlns:a16="http://schemas.microsoft.com/office/drawing/2014/main" id="{CC8A63A1-564C-478A-B490-96E1C76014CC}"/>
                </a:ext>
              </a:extLst>
            </p:cNvPr>
            <p:cNvSpPr/>
            <p:nvPr userDrawn="1"/>
          </p:nvSpPr>
          <p:spPr>
            <a:xfrm>
              <a:off x="776977" y="6628235"/>
              <a:ext cx="1283044" cy="29671"/>
            </a:xfrm>
            <a:custGeom>
              <a:avLst/>
              <a:gdLst>
                <a:gd name="connsiteX0" fmla="*/ 1283044 w 1283044"/>
                <a:gd name="connsiteY0" fmla="*/ 0 h 29671"/>
                <a:gd name="connsiteX1" fmla="*/ 1254175 w 1283044"/>
                <a:gd name="connsiteY1" fmla="*/ 28869 h 29671"/>
                <a:gd name="connsiteX2" fmla="*/ 28067 w 1283044"/>
                <a:gd name="connsiteY2" fmla="*/ 29671 h 29671"/>
                <a:gd name="connsiteX3" fmla="*/ 28869 w 1283044"/>
                <a:gd name="connsiteY3" fmla="*/ 28869 h 29671"/>
                <a:gd name="connsiteX4" fmla="*/ 0 w 1283044"/>
                <a:gd name="connsiteY4" fmla="*/ 1 h 29671"/>
                <a:gd name="connsiteX5" fmla="*/ 1283044 w 1283044"/>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7" name="Freeform: Shape 76">
              <a:extLst>
                <a:ext uri="{FF2B5EF4-FFF2-40B4-BE49-F238E27FC236}">
                  <a16:creationId xmlns:a16="http://schemas.microsoft.com/office/drawing/2014/main" id="{4162FC41-462F-4E99-AACA-F5B9C804FB14}"/>
                </a:ext>
              </a:extLst>
            </p:cNvPr>
            <p:cNvSpPr/>
            <p:nvPr userDrawn="1"/>
          </p:nvSpPr>
          <p:spPr>
            <a:xfrm>
              <a:off x="837922" y="6689180"/>
              <a:ext cx="1161154" cy="29670"/>
            </a:xfrm>
            <a:custGeom>
              <a:avLst/>
              <a:gdLst>
                <a:gd name="connsiteX0" fmla="*/ 0 w 1161154"/>
                <a:gd name="connsiteY0" fmla="*/ 0 h 29670"/>
                <a:gd name="connsiteX1" fmla="*/ 1161154 w 1161154"/>
                <a:gd name="connsiteY1" fmla="*/ 0 h 29670"/>
                <a:gd name="connsiteX2" fmla="*/ 1132285 w 1161154"/>
                <a:gd name="connsiteY2" fmla="*/ 28868 h 29670"/>
                <a:gd name="connsiteX3" fmla="*/ 28066 w 1161154"/>
                <a:gd name="connsiteY3" fmla="*/ 29670 h 29670"/>
                <a:gd name="connsiteX4" fmla="*/ 28868 w 1161154"/>
                <a:gd name="connsiteY4" fmla="*/ 28868 h 29670"/>
                <a:gd name="connsiteX5" fmla="*/ 0 w 1161154"/>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6" name="Freeform: Shape 75">
              <a:extLst>
                <a:ext uri="{FF2B5EF4-FFF2-40B4-BE49-F238E27FC236}">
                  <a16:creationId xmlns:a16="http://schemas.microsoft.com/office/drawing/2014/main" id="{1F9B61AC-B03D-4064-9DE6-9818F53F333C}"/>
                </a:ext>
              </a:extLst>
            </p:cNvPr>
            <p:cNvSpPr/>
            <p:nvPr userDrawn="1"/>
          </p:nvSpPr>
          <p:spPr>
            <a:xfrm>
              <a:off x="897263" y="6750124"/>
              <a:ext cx="1040868" cy="28869"/>
            </a:xfrm>
            <a:custGeom>
              <a:avLst/>
              <a:gdLst>
                <a:gd name="connsiteX0" fmla="*/ 0 w 1040868"/>
                <a:gd name="connsiteY0" fmla="*/ 0 h 28869"/>
                <a:gd name="connsiteX1" fmla="*/ 1040868 w 1040868"/>
                <a:gd name="connsiteY1" fmla="*/ 0 h 28869"/>
                <a:gd name="connsiteX2" fmla="*/ 1012000 w 1040868"/>
                <a:gd name="connsiteY2" fmla="*/ 28869 h 28869"/>
                <a:gd name="connsiteX3" fmla="*/ 28868 w 1040868"/>
                <a:gd name="connsiteY3" fmla="*/ 28869 h 28869"/>
                <a:gd name="connsiteX4" fmla="*/ 0 w 1040868"/>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Freeform: Shape 72">
              <a:extLst>
                <a:ext uri="{FF2B5EF4-FFF2-40B4-BE49-F238E27FC236}">
                  <a16:creationId xmlns:a16="http://schemas.microsoft.com/office/drawing/2014/main" id="{C104BA00-790F-438D-AC93-117E23CF2099}"/>
                </a:ext>
              </a:extLst>
            </p:cNvPr>
            <p:cNvSpPr/>
            <p:nvPr userDrawn="1"/>
          </p:nvSpPr>
          <p:spPr>
            <a:xfrm>
              <a:off x="958207" y="6811069"/>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01" name="Freeform: Shape 100">
            <a:extLst>
              <a:ext uri="{FF2B5EF4-FFF2-40B4-BE49-F238E27FC236}">
                <a16:creationId xmlns:a16="http://schemas.microsoft.com/office/drawing/2014/main" id="{788A3CD7-1915-41CF-9FB5-E6FEDCA8F19C}"/>
              </a:ext>
              <a:ext uri="{C183D7F6-B498-43B3-948B-1728B52AA6E4}">
                <adec:decorative xmlns:adec="http://schemas.microsoft.com/office/drawing/2017/decorative" val="1"/>
              </a:ext>
            </a:extLst>
          </p:cNvPr>
          <p:cNvSpPr/>
          <p:nvPr userDrawn="1"/>
        </p:nvSpPr>
        <p:spPr>
          <a:xfrm>
            <a:off x="1793659" y="5801762"/>
            <a:ext cx="1075475" cy="1058335"/>
          </a:xfrm>
          <a:custGeom>
            <a:avLst/>
            <a:gdLst>
              <a:gd name="connsiteX0" fmla="*/ 1062720 w 1062720"/>
              <a:gd name="connsiteY0" fmla="*/ 0 h 1062720"/>
              <a:gd name="connsiteX1" fmla="*/ 1062720 w 1062720"/>
              <a:gd name="connsiteY1" fmla="*/ 1062720 h 1062720"/>
              <a:gd name="connsiteX2" fmla="*/ 0 w 1062720"/>
              <a:gd name="connsiteY2" fmla="*/ 1062720 h 1062720"/>
              <a:gd name="connsiteX3" fmla="*/ 1062720 w 1062720"/>
              <a:gd name="connsiteY3" fmla="*/ 0 h 1062720"/>
            </a:gdLst>
            <a:ahLst/>
            <a:cxnLst>
              <a:cxn ang="0">
                <a:pos x="connsiteX0" y="connsiteY0"/>
              </a:cxn>
              <a:cxn ang="0">
                <a:pos x="connsiteX1" y="connsiteY1"/>
              </a:cxn>
              <a:cxn ang="0">
                <a:pos x="connsiteX2" y="connsiteY2"/>
              </a:cxn>
              <a:cxn ang="0">
                <a:pos x="connsiteX3" y="connsiteY3"/>
              </a:cxn>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3" name="Freeform: Shape 162">
            <a:extLst>
              <a:ext uri="{FF2B5EF4-FFF2-40B4-BE49-F238E27FC236}">
                <a16:creationId xmlns:a16="http://schemas.microsoft.com/office/drawing/2014/main" id="{FEE07693-1822-40D4-88A4-0F663C787D7E}"/>
              </a:ext>
              <a:ext uri="{C183D7F6-B498-43B3-948B-1728B52AA6E4}">
                <adec:decorative xmlns:adec="http://schemas.microsoft.com/office/drawing/2017/decorative" val="1"/>
              </a:ext>
            </a:extLst>
          </p:cNvPr>
          <p:cNvSpPr/>
          <p:nvPr userDrawn="1"/>
        </p:nvSpPr>
        <p:spPr>
          <a:xfrm>
            <a:off x="1035546" y="6829131"/>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C8142DAF-BE54-C239-5685-89D55E027E4E}"/>
              </a:ext>
            </a:extLst>
          </p:cNvPr>
          <p:cNvSpPr>
            <a:spLocks noGrp="1"/>
          </p:cNvSpPr>
          <p:nvPr>
            <p:ph type="title" hasCustomPrompt="1"/>
          </p:nvPr>
        </p:nvSpPr>
        <p:spPr>
          <a:xfrm>
            <a:off x="3520440" y="896111"/>
            <a:ext cx="7889768" cy="2039341"/>
          </a:xfrm>
        </p:spPr>
        <p:txBody>
          <a:bodyPr anchor="t" anchorCtr="0"/>
          <a:lstStyle>
            <a:lvl1pPr>
              <a:defRPr cap="all" baseline="0">
                <a:solidFill>
                  <a:schemeClr val="accent1"/>
                </a:solidFill>
              </a:defRPr>
            </a:lvl1pPr>
          </a:lstStyle>
          <a:p>
            <a:r>
              <a:rPr lang="en-US" dirty="0"/>
              <a:t>CLICK TO ADD TITLE</a:t>
            </a:r>
          </a:p>
        </p:txBody>
      </p:sp>
      <p:sp>
        <p:nvSpPr>
          <p:cNvPr id="10" name="Content Placeholder 2">
            <a:extLst>
              <a:ext uri="{FF2B5EF4-FFF2-40B4-BE49-F238E27FC236}">
                <a16:creationId xmlns:a16="http://schemas.microsoft.com/office/drawing/2014/main" id="{5A2EBD71-EB16-773C-A6CB-C6E1259AE70B}"/>
              </a:ext>
            </a:extLst>
          </p:cNvPr>
          <p:cNvSpPr>
            <a:spLocks noGrp="1"/>
          </p:cNvSpPr>
          <p:nvPr>
            <p:ph sz="half" idx="14" hasCustomPrompt="1"/>
          </p:nvPr>
        </p:nvSpPr>
        <p:spPr>
          <a:xfrm>
            <a:off x="3520440" y="3259056"/>
            <a:ext cx="2994660" cy="3006531"/>
          </a:xfrm>
        </p:spPr>
        <p:txBody>
          <a:bodyPr>
            <a:normAutofit/>
          </a:bodyPr>
          <a:lstStyle>
            <a:lvl1pPr marL="285750" indent="-285750">
              <a:lnSpc>
                <a:spcPts val="2000"/>
              </a:lnSpc>
              <a:buFont typeface="Arial" panose="020B0604020202020204" pitchFamily="34" charset="0"/>
              <a:buChar char="•"/>
              <a:defRPr sz="1800"/>
            </a:lvl1pPr>
            <a:lvl2pPr>
              <a:lnSpc>
                <a:spcPts val="2000"/>
              </a:lnSpc>
              <a:defRPr sz="1800"/>
            </a:lvl2pPr>
            <a:lvl3pPr>
              <a:lnSpc>
                <a:spcPts val="2000"/>
              </a:lnSpc>
              <a:defRPr sz="1800"/>
            </a:lvl3pPr>
            <a:lvl4pPr>
              <a:lnSpc>
                <a:spcPts val="2000"/>
              </a:lnSpc>
              <a:defRPr sz="1800"/>
            </a:lvl4pPr>
            <a:lvl5pPr>
              <a:lnSpc>
                <a:spcPts val="2000"/>
              </a:lnSpc>
              <a:defRPr sz="1800"/>
            </a:lvl5pPr>
          </a:lstStyle>
          <a:p>
            <a:pPr lvl="0"/>
            <a:r>
              <a:rPr lang="en-US" dirty="0"/>
              <a:t>Click to add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56944BE1-9937-7EA2-AA56-336B8D5CAADA}"/>
              </a:ext>
            </a:extLst>
          </p:cNvPr>
          <p:cNvSpPr>
            <a:spLocks noGrp="1"/>
          </p:cNvSpPr>
          <p:nvPr>
            <p:ph sz="half" idx="1" hasCustomPrompt="1"/>
          </p:nvPr>
        </p:nvSpPr>
        <p:spPr>
          <a:xfrm>
            <a:off x="6826432" y="3253740"/>
            <a:ext cx="4580088" cy="3006531"/>
          </a:xfrm>
        </p:spPr>
        <p:txBody>
          <a:bodyPr>
            <a:normAutofit/>
          </a:bodyPr>
          <a:lstStyle>
            <a:lvl1pPr marL="0" indent="0">
              <a:lnSpc>
                <a:spcPts val="2000"/>
              </a:lnSpc>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9" name="Date Placeholder 3">
            <a:extLst>
              <a:ext uri="{FF2B5EF4-FFF2-40B4-BE49-F238E27FC236}">
                <a16:creationId xmlns:a16="http://schemas.microsoft.com/office/drawing/2014/main" id="{5A56B3AA-5CA2-4004-8F95-11FD7B895DAE}"/>
              </a:ext>
            </a:extLst>
          </p:cNvPr>
          <p:cNvSpPr>
            <a:spLocks noGrp="1"/>
          </p:cNvSpPr>
          <p:nvPr>
            <p:ph type="dt" sz="half" idx="10"/>
          </p:nvPr>
        </p:nvSpPr>
        <p:spPr>
          <a:xfrm>
            <a:off x="3523723"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210" name="Footer Placeholder 4">
            <a:extLst>
              <a:ext uri="{FF2B5EF4-FFF2-40B4-BE49-F238E27FC236}">
                <a16:creationId xmlns:a16="http://schemas.microsoft.com/office/drawing/2014/main" id="{07D92F37-472D-4CCB-AA97-FA42E56079C7}"/>
              </a:ext>
            </a:extLst>
          </p:cNvPr>
          <p:cNvSpPr>
            <a:spLocks noGrp="1"/>
          </p:cNvSpPr>
          <p:nvPr>
            <p:ph type="ftr" sz="quarter" idx="11"/>
          </p:nvPr>
        </p:nvSpPr>
        <p:spPr>
          <a:xfrm>
            <a:off x="6642161"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211" name="Slide Number Placeholder 5">
            <a:extLst>
              <a:ext uri="{FF2B5EF4-FFF2-40B4-BE49-F238E27FC236}">
                <a16:creationId xmlns:a16="http://schemas.microsoft.com/office/drawing/2014/main" id="{C0E89FFF-230F-4CBA-A6BC-D887B3FFA51F}"/>
              </a:ext>
            </a:extLst>
          </p:cNvPr>
          <p:cNvSpPr>
            <a:spLocks noGrp="1"/>
          </p:cNvSpPr>
          <p:nvPr>
            <p:ph type="sldNum" sz="quarter" idx="12"/>
          </p:nvPr>
        </p:nvSpPr>
        <p:spPr>
          <a:xfrm>
            <a:off x="10949320" y="6356350"/>
            <a:ext cx="457200" cy="365125"/>
          </a:xfrm>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921514593"/>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3807877" y="898524"/>
            <a:ext cx="7606895" cy="2029967"/>
          </a:xfrm>
        </p:spPr>
        <p:txBody>
          <a:bodyPr anchor="t" anchorCtr="0"/>
          <a:lstStyle>
            <a:lvl1pPr>
              <a:defRPr cap="all" baseline="0">
                <a:solidFill>
                  <a:schemeClr val="tx2"/>
                </a:solidFill>
              </a:defRPr>
            </a:lvl1pPr>
          </a:lstStyle>
          <a:p>
            <a:r>
              <a:rPr lang="en-US" dirty="0"/>
              <a:t>CLICK TO ADD TITLE</a:t>
            </a:r>
          </a:p>
        </p:txBody>
      </p:sp>
      <p:sp>
        <p:nvSpPr>
          <p:cNvPr id="27" name="Picture Placeholder 26">
            <a:extLst>
              <a:ext uri="{FF2B5EF4-FFF2-40B4-BE49-F238E27FC236}">
                <a16:creationId xmlns:a16="http://schemas.microsoft.com/office/drawing/2014/main" id="{01CF25F4-1889-5FE4-9BE0-413C509639DC}"/>
              </a:ext>
            </a:extLst>
          </p:cNvPr>
          <p:cNvSpPr>
            <a:spLocks noGrp="1"/>
          </p:cNvSpPr>
          <p:nvPr>
            <p:ph type="pic" sz="quarter" idx="15" hasCustomPrompt="1"/>
          </p:nvPr>
        </p:nvSpPr>
        <p:spPr>
          <a:xfrm>
            <a:off x="1011337" y="9212"/>
            <a:ext cx="2029967" cy="4850544"/>
          </a:xfrm>
          <a:custGeom>
            <a:avLst/>
            <a:gdLst>
              <a:gd name="connsiteX0" fmla="*/ 0 w 2029967"/>
              <a:gd name="connsiteY0" fmla="*/ 0 h 4850544"/>
              <a:gd name="connsiteX1" fmla="*/ 2029967 w 2029967"/>
              <a:gd name="connsiteY1" fmla="*/ 0 h 4850544"/>
              <a:gd name="connsiteX2" fmla="*/ 2029967 w 2029967"/>
              <a:gd name="connsiteY2" fmla="*/ 4850544 h 4850544"/>
              <a:gd name="connsiteX3" fmla="*/ 2025599 w 2029967"/>
              <a:gd name="connsiteY3" fmla="*/ 4850544 h 4850544"/>
              <a:gd name="connsiteX4" fmla="*/ 2 w 2029967"/>
              <a:gd name="connsiteY4" fmla="*/ 2824947 h 4850544"/>
              <a:gd name="connsiteX5" fmla="*/ 2 w 2029967"/>
              <a:gd name="connsiteY5" fmla="*/ 4850544 h 4850544"/>
              <a:gd name="connsiteX6" fmla="*/ 0 w 2029967"/>
              <a:gd name="connsiteY6" fmla="*/ 4850544 h 485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9967" h="4850544">
                <a:moveTo>
                  <a:pt x="0" y="0"/>
                </a:moveTo>
                <a:lnTo>
                  <a:pt x="2029967" y="0"/>
                </a:lnTo>
                <a:lnTo>
                  <a:pt x="2029967" y="4850544"/>
                </a:lnTo>
                <a:lnTo>
                  <a:pt x="2025599" y="4850544"/>
                </a:lnTo>
                <a:lnTo>
                  <a:pt x="2" y="2824947"/>
                </a:lnTo>
                <a:lnTo>
                  <a:pt x="2" y="4850544"/>
                </a:lnTo>
                <a:lnTo>
                  <a:pt x="0" y="4850544"/>
                </a:lnTo>
                <a:close/>
              </a:path>
            </a:pathLst>
          </a:custGeom>
        </p:spPr>
        <p:txBody>
          <a:bodyPr wrap="square">
            <a:noAutofit/>
          </a:bodyPr>
          <a:lstStyle>
            <a:lvl1pPr marL="0" indent="0" algn="l">
              <a:buNone/>
              <a:defRPr sz="2000">
                <a:solidFill>
                  <a:schemeClr val="bg1"/>
                </a:solidFill>
              </a:defRPr>
            </a:lvl1pPr>
          </a:lstStyle>
          <a:p>
            <a:r>
              <a:rPr lang="en-US" dirty="0"/>
              <a:t>Click icon to insert picture</a:t>
            </a:r>
          </a:p>
        </p:txBody>
      </p:sp>
      <p:sp>
        <p:nvSpPr>
          <p:cNvPr id="34" name="Rectangle 33">
            <a:extLst>
              <a:ext uri="{FF2B5EF4-FFF2-40B4-BE49-F238E27FC236}">
                <a16:creationId xmlns:a16="http://schemas.microsoft.com/office/drawing/2014/main" id="{9CC28908-2548-441C-BE9D-8728E1FC84C0}"/>
              </a:ext>
              <a:ext uri="{C183D7F6-B498-43B3-948B-1728B52AA6E4}">
                <adec:decorative xmlns:adec="http://schemas.microsoft.com/office/drawing/2017/decorative" val="1"/>
              </a:ext>
            </a:extLst>
          </p:cNvPr>
          <p:cNvSpPr/>
          <p:nvPr userDrawn="1"/>
        </p:nvSpPr>
        <p:spPr>
          <a:xfrm>
            <a:off x="1011339" y="4863266"/>
            <a:ext cx="2029968" cy="200489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a:extLst>
              <a:ext uri="{FF2B5EF4-FFF2-40B4-BE49-F238E27FC236}">
                <a16:creationId xmlns:a16="http://schemas.microsoft.com/office/drawing/2014/main" id="{731DC170-FB16-45F8-B62C-DCAB2B9AC310}"/>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1338" y="5865203"/>
            <a:ext cx="2019299" cy="999451"/>
          </a:xfrm>
          <a:prstGeom prst="rect">
            <a:avLst/>
          </a:prstGeom>
        </p:spPr>
      </p:pic>
      <p:sp>
        <p:nvSpPr>
          <p:cNvPr id="5" name="Content Placeholder 2">
            <a:extLst>
              <a:ext uri="{FF2B5EF4-FFF2-40B4-BE49-F238E27FC236}">
                <a16:creationId xmlns:a16="http://schemas.microsoft.com/office/drawing/2014/main" id="{ADE2E4A5-BFB0-8F89-C606-A1581EB9FC6E}"/>
              </a:ext>
            </a:extLst>
          </p:cNvPr>
          <p:cNvSpPr>
            <a:spLocks noGrp="1"/>
          </p:cNvSpPr>
          <p:nvPr>
            <p:ph sz="half" idx="16" hasCustomPrompt="1"/>
          </p:nvPr>
        </p:nvSpPr>
        <p:spPr>
          <a:xfrm>
            <a:off x="3803953" y="3259138"/>
            <a:ext cx="7615274" cy="2978150"/>
          </a:xfrm>
        </p:spPr>
        <p:txBody>
          <a:bodyPr>
            <a:normAutofit/>
          </a:bodyPr>
          <a:lstStyle>
            <a:lvl1pPr marL="285750" indent="-285750">
              <a:lnSpc>
                <a:spcPts val="2000"/>
              </a:lnSpc>
              <a:buFont typeface="Arial" panose="020B0604020202020204" pitchFamily="34" charset="0"/>
              <a:buChar char="•"/>
              <a:defRPr sz="1800">
                <a:solidFill>
                  <a:schemeClr val="tx2"/>
                </a:solidFill>
              </a:defRPr>
            </a:lvl1pPr>
            <a:lvl2pPr marL="685800">
              <a:lnSpc>
                <a:spcPts val="2000"/>
              </a:lnSpc>
              <a:defRPr sz="1800">
                <a:solidFill>
                  <a:schemeClr val="tx2"/>
                </a:solidFill>
              </a:defRPr>
            </a:lvl2pPr>
            <a:lvl3pPr marL="1143000">
              <a:lnSpc>
                <a:spcPts val="2000"/>
              </a:lnSpc>
              <a:defRPr sz="1800">
                <a:solidFill>
                  <a:schemeClr val="tx2"/>
                </a:solidFill>
              </a:defRPr>
            </a:lvl3pPr>
            <a:lvl4pPr marL="1600200">
              <a:lnSpc>
                <a:spcPts val="2000"/>
              </a:lnSpc>
              <a:defRPr sz="1800">
                <a:solidFill>
                  <a:schemeClr val="tx2"/>
                </a:solidFill>
              </a:defRPr>
            </a:lvl4pPr>
            <a:lvl5pPr marL="2057400">
              <a:lnSpc>
                <a:spcPts val="2000"/>
              </a:lnSpc>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9" name="Date Placeholder 3">
            <a:extLst>
              <a:ext uri="{FF2B5EF4-FFF2-40B4-BE49-F238E27FC236}">
                <a16:creationId xmlns:a16="http://schemas.microsoft.com/office/drawing/2014/main" id="{E2B0C6B8-E2CB-460E-BBC8-AC4339C89DB2}"/>
              </a:ext>
            </a:extLst>
          </p:cNvPr>
          <p:cNvSpPr>
            <a:spLocks noGrp="1"/>
          </p:cNvSpPr>
          <p:nvPr>
            <p:ph type="dt" sz="half" idx="10"/>
          </p:nvPr>
        </p:nvSpPr>
        <p:spPr>
          <a:xfrm>
            <a:off x="3803953" y="6353175"/>
            <a:ext cx="1097280" cy="365125"/>
          </a:xfrm>
        </p:spPr>
        <p:txBody>
          <a:bodyPr/>
          <a:lstStyle>
            <a:lvl1pPr>
              <a:defRPr>
                <a:solidFill>
                  <a:schemeClr val="bg1"/>
                </a:solidFill>
              </a:defRPr>
            </a:lvl1pPr>
          </a:lstStyle>
          <a:p>
            <a:r>
              <a:rPr lang="en-US"/>
              <a:t>12/11/2023</a:t>
            </a:r>
            <a:endParaRPr lang="en-US" dirty="0"/>
          </a:p>
        </p:txBody>
      </p:sp>
      <p:sp>
        <p:nvSpPr>
          <p:cNvPr id="70" name="Footer Placeholder 4">
            <a:extLst>
              <a:ext uri="{FF2B5EF4-FFF2-40B4-BE49-F238E27FC236}">
                <a16:creationId xmlns:a16="http://schemas.microsoft.com/office/drawing/2014/main" id="{433844D3-0FDA-4C97-9B21-5021A38E4FC2}"/>
              </a:ext>
            </a:extLst>
          </p:cNvPr>
          <p:cNvSpPr>
            <a:spLocks noGrp="1"/>
          </p:cNvSpPr>
          <p:nvPr>
            <p:ph type="ftr" sz="quarter" idx="11"/>
          </p:nvPr>
        </p:nvSpPr>
        <p:spPr>
          <a:xfrm>
            <a:off x="6788630" y="6350000"/>
            <a:ext cx="2286000" cy="365125"/>
          </a:xfrm>
        </p:spPr>
        <p:txBody>
          <a:bodyPr/>
          <a:lstStyle>
            <a:lvl1pPr>
              <a:defRPr>
                <a:solidFill>
                  <a:schemeClr val="bg1"/>
                </a:solidFill>
              </a:defRPr>
            </a:lvl1pPr>
          </a:lstStyle>
          <a:p>
            <a:r>
              <a:rPr lang="en-US"/>
              <a:t>Presentation title</a:t>
            </a:r>
            <a:endParaRPr lang="en-US" dirty="0"/>
          </a:p>
        </p:txBody>
      </p:sp>
      <p:sp>
        <p:nvSpPr>
          <p:cNvPr id="71" name="Slide Number Placeholder 5">
            <a:extLst>
              <a:ext uri="{FF2B5EF4-FFF2-40B4-BE49-F238E27FC236}">
                <a16:creationId xmlns:a16="http://schemas.microsoft.com/office/drawing/2014/main" id="{EC059538-F80F-46C9-80EB-AC9B56DD05C3}"/>
              </a:ext>
            </a:extLst>
          </p:cNvPr>
          <p:cNvSpPr>
            <a:spLocks noGrp="1"/>
          </p:cNvSpPr>
          <p:nvPr>
            <p:ph type="sldNum" sz="quarter" idx="12"/>
          </p:nvPr>
        </p:nvSpPr>
        <p:spPr>
          <a:xfrm>
            <a:off x="10962027"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grpSp>
        <p:nvGrpSpPr>
          <p:cNvPr id="9" name="Group 8">
            <a:extLst>
              <a:ext uri="{FF2B5EF4-FFF2-40B4-BE49-F238E27FC236}">
                <a16:creationId xmlns:a16="http://schemas.microsoft.com/office/drawing/2014/main" id="{378F81CD-65D4-6CA1-E2C2-34DF58B566B2}"/>
              </a:ext>
              <a:ext uri="{C183D7F6-B498-43B3-948B-1728B52AA6E4}">
                <adec:decorative xmlns:adec="http://schemas.microsoft.com/office/drawing/2017/decorative" val="1"/>
              </a:ext>
            </a:extLst>
          </p:cNvPr>
          <p:cNvGrpSpPr/>
          <p:nvPr userDrawn="1"/>
        </p:nvGrpSpPr>
        <p:grpSpPr>
          <a:xfrm>
            <a:off x="-1000" y="0"/>
            <a:ext cx="1015984" cy="6858000"/>
            <a:chOff x="-1000" y="0"/>
            <a:chExt cx="1015984" cy="6858000"/>
          </a:xfrm>
        </p:grpSpPr>
        <p:sp>
          <p:nvSpPr>
            <p:cNvPr id="10" name="Rectangle 9">
              <a:extLst>
                <a:ext uri="{FF2B5EF4-FFF2-40B4-BE49-F238E27FC236}">
                  <a16:creationId xmlns:a16="http://schemas.microsoft.com/office/drawing/2014/main" id="{E419657A-6BE9-88F7-BE4C-6BF3C13F7E91}"/>
                </a:ext>
                <a:ext uri="{C183D7F6-B498-43B3-948B-1728B52AA6E4}">
                  <adec:decorative xmlns:adec="http://schemas.microsoft.com/office/drawing/2017/decorative" val="1"/>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BB2BB8E-26BE-8FBF-1C62-4F42858193C1}"/>
                </a:ext>
                <a:ext uri="{C183D7F6-B498-43B3-948B-1728B52AA6E4}">
                  <adec:decorative xmlns:adec="http://schemas.microsoft.com/office/drawing/2017/decorative" val="1"/>
                </a:ext>
              </a:extLst>
            </p:cNvPr>
            <p:cNvSpPr/>
            <p:nvPr userDrawn="1"/>
          </p:nvSpPr>
          <p:spPr>
            <a:xfrm>
              <a:off x="0"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864BEFA-BF82-8BAF-1977-518DCAB0F3EC}"/>
                </a:ext>
                <a:ext uri="{C183D7F6-B498-43B3-948B-1728B52AA6E4}">
                  <adec:decorative xmlns:adec="http://schemas.microsoft.com/office/drawing/2017/decorative" val="1"/>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14C6E7FC-E03B-5EE2-7126-8CC1FBCB9DC3}"/>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rot="5400000">
              <a:off x="-462818" y="552957"/>
              <a:ext cx="1828800" cy="905164"/>
            </a:xfrm>
            <a:prstGeom prst="rect">
              <a:avLst/>
            </a:prstGeom>
          </p:spPr>
        </p:pic>
        <p:sp>
          <p:nvSpPr>
            <p:cNvPr id="14" name="Rectangle 13">
              <a:extLst>
                <a:ext uri="{FF2B5EF4-FFF2-40B4-BE49-F238E27FC236}">
                  <a16:creationId xmlns:a16="http://schemas.microsoft.com/office/drawing/2014/main" id="{659957EF-0F68-275E-1FFC-87388D717462}"/>
                </a:ext>
                <a:ext uri="{C183D7F6-B498-43B3-948B-1728B52AA6E4}">
                  <adec:decorative xmlns:adec="http://schemas.microsoft.com/office/drawing/2017/decorative" val="1"/>
                </a:ext>
              </a:extLst>
            </p:cNvPr>
            <p:cNvSpPr/>
            <p:nvPr userDrawn="1"/>
          </p:nvSpPr>
          <p:spPr>
            <a:xfrm>
              <a:off x="0"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ECECEEA3-55C1-1632-4F14-7E57A802667B}"/>
                </a:ext>
                <a:ext uri="{C183D7F6-B498-43B3-948B-1728B52AA6E4}">
                  <adec:decorative xmlns:adec="http://schemas.microsoft.com/office/drawing/2017/decorative" val="1"/>
                </a:ext>
              </a:extLst>
            </p:cNvPr>
            <p:cNvSpPr/>
            <p:nvPr userDrawn="1"/>
          </p:nvSpPr>
          <p:spPr>
            <a:xfrm rot="10800000">
              <a:off x="100582" y="2932749"/>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6" name="Graphic 15">
              <a:extLst>
                <a:ext uri="{FF2B5EF4-FFF2-40B4-BE49-F238E27FC236}">
                  <a16:creationId xmlns:a16="http://schemas.microsoft.com/office/drawing/2014/main" id="{A6290E86-B21F-0C88-099F-07B046CA1D4B}"/>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380762"/>
              <a:ext cx="1828800" cy="914400"/>
            </a:xfrm>
            <a:prstGeom prst="rect">
              <a:avLst/>
            </a:prstGeom>
          </p:spPr>
        </p:pic>
      </p:grpSp>
      <p:sp>
        <p:nvSpPr>
          <p:cNvPr id="26" name="Rectangle 23">
            <a:extLst>
              <a:ext uri="{FF2B5EF4-FFF2-40B4-BE49-F238E27FC236}">
                <a16:creationId xmlns:a16="http://schemas.microsoft.com/office/drawing/2014/main" id="{E489F066-AA0F-D3C7-739B-15808100E736}"/>
              </a:ext>
              <a:ext uri="{C183D7F6-B498-43B3-948B-1728B52AA6E4}">
                <adec:decorative xmlns:adec="http://schemas.microsoft.com/office/drawing/2017/decorative" val="1"/>
              </a:ext>
            </a:extLst>
          </p:cNvPr>
          <p:cNvSpPr/>
          <p:nvPr userDrawn="1"/>
        </p:nvSpPr>
        <p:spPr>
          <a:xfrm>
            <a:off x="1011339" y="283415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555004"/>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762000" y="365125"/>
            <a:ext cx="106680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762000" y="1825625"/>
            <a:ext cx="10668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762000" y="6356350"/>
            <a:ext cx="2819400"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12/11/2023</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8194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700" r:id="rId1"/>
    <p:sldLayoutId id="2147483666" r:id="rId2"/>
    <p:sldLayoutId id="2147483704" r:id="rId3"/>
    <p:sldLayoutId id="2147483702" r:id="rId4"/>
    <p:sldLayoutId id="2147483678" r:id="rId5"/>
    <p:sldLayoutId id="2147483681" r:id="rId6"/>
    <p:sldLayoutId id="2147483696" r:id="rId7"/>
    <p:sldLayoutId id="2147483691" r:id="rId8"/>
    <p:sldLayoutId id="2147483677" r:id="rId9"/>
    <p:sldLayoutId id="2147483699" r:id="rId10"/>
    <p:sldLayoutId id="2147483685" r:id="rId11"/>
    <p:sldLayoutId id="2147483676" r:id="rId12"/>
    <p:sldLayoutId id="2147483649" r:id="rId13"/>
  </p:sldLayoutIdLst>
  <p:hf hdr="0" ftr="0" dt="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userDrawn="1">
          <p15:clr>
            <a:srgbClr val="5ACBF0"/>
          </p15:clr>
        </p15:guide>
        <p15:guide id="2" pos="1920" userDrawn="1">
          <p15:clr>
            <a:srgbClr val="F26B43"/>
          </p15:clr>
        </p15:guide>
        <p15:guide id="3" pos="5760" userDrawn="1">
          <p15:clr>
            <a:srgbClr val="F26B43"/>
          </p15:clr>
        </p15:guide>
        <p15:guide id="4" orient="horz" pos="2160" userDrawn="1">
          <p15:clr>
            <a:srgbClr val="F26B43"/>
          </p15:clr>
        </p15:guide>
        <p15:guide id="5" pos="1272" userDrawn="1">
          <p15:clr>
            <a:srgbClr val="9FCC3B"/>
          </p15:clr>
        </p15:guide>
        <p15:guide id="6" pos="2544" userDrawn="1">
          <p15:clr>
            <a:srgbClr val="9FCC3B"/>
          </p15:clr>
        </p15:guide>
        <p15:guide id="7" pos="5112" userDrawn="1">
          <p15:clr>
            <a:srgbClr val="9FCC3B"/>
          </p15:clr>
        </p15:guide>
        <p15:guide id="8" pos="6408" userDrawn="1">
          <p15:clr>
            <a:srgbClr val="9FCC3B"/>
          </p15:clr>
        </p15:guide>
        <p15:guide id="9" pos="3940" userDrawn="1">
          <p15:clr>
            <a:srgbClr val="F26B43"/>
          </p15:clr>
        </p15:guide>
        <p15:guide id="10" pos="7104"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714772" y="677918"/>
            <a:ext cx="6856292" cy="3590596"/>
          </a:xfrm>
        </p:spPr>
        <p:txBody>
          <a:bodyPr>
            <a:normAutofit/>
          </a:bodyPr>
          <a:lstStyle/>
          <a:p>
            <a:r>
              <a:rPr lang="en-US" dirty="0"/>
              <a:t>Bankruptcy in Taiwan</a:t>
            </a:r>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5FB75C3E-5885-49DD-8190-BB1E8C511A7E}"/>
              </a:ext>
            </a:extLst>
          </p:cNvPr>
          <p:cNvSpPr>
            <a:spLocks noGrp="1"/>
          </p:cNvSpPr>
          <p:nvPr>
            <p:ph type="title"/>
          </p:nvPr>
        </p:nvSpPr>
        <p:spPr>
          <a:xfrm>
            <a:off x="1552574" y="896111"/>
            <a:ext cx="9866540" cy="1358140"/>
          </a:xfrm>
        </p:spPr>
        <p:txBody>
          <a:bodyPr>
            <a:normAutofit/>
          </a:bodyPr>
          <a:lstStyle/>
          <a:p>
            <a:pPr algn="ctr"/>
            <a:r>
              <a:rPr lang="en-US" dirty="0"/>
              <a:t>Questions?</a:t>
            </a:r>
          </a:p>
        </p:txBody>
      </p:sp>
      <p:sp>
        <p:nvSpPr>
          <p:cNvPr id="13" name="Slide Number Placeholder 12">
            <a:extLst>
              <a:ext uri="{FF2B5EF4-FFF2-40B4-BE49-F238E27FC236}">
                <a16:creationId xmlns:a16="http://schemas.microsoft.com/office/drawing/2014/main" id="{A540B739-30F9-C86F-67ED-2197DC1E598B}"/>
              </a:ext>
            </a:extLst>
          </p:cNvPr>
          <p:cNvSpPr>
            <a:spLocks noGrp="1"/>
          </p:cNvSpPr>
          <p:nvPr>
            <p:ph type="sldNum" sz="quarter" idx="12"/>
          </p:nvPr>
        </p:nvSpPr>
        <p:spPr>
          <a:xfrm>
            <a:off x="11123295" y="6356350"/>
            <a:ext cx="457200" cy="365125"/>
          </a:xfrm>
        </p:spPr>
        <p:txBody>
          <a:bodyPr/>
          <a:lstStyle/>
          <a:p>
            <a:fld id="{B5CEABB6-07DC-46E8-9B57-56EC44A396E5}" type="slidenum">
              <a:rPr lang="en-US" smtClean="0"/>
              <a:pPr/>
              <a:t>10</a:t>
            </a:fld>
            <a:endParaRPr lang="en-US" dirty="0"/>
          </a:p>
        </p:txBody>
      </p:sp>
    </p:spTree>
    <p:extLst>
      <p:ext uri="{BB962C8B-B14F-4D97-AF65-F5344CB8AC3E}">
        <p14:creationId xmlns:p14="http://schemas.microsoft.com/office/powerpoint/2010/main" val="4252466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4848225" y="219912"/>
            <a:ext cx="6343650" cy="1104064"/>
          </a:xfrm>
        </p:spPr>
        <p:txBody>
          <a:bodyPr>
            <a:normAutofit/>
          </a:bodyPr>
          <a:lstStyle/>
          <a:p>
            <a:r>
              <a:rPr lang="en-US" dirty="0"/>
              <a:t>Introduction</a:t>
            </a:r>
            <a:endParaRPr lang="en-ZA" dirty="0"/>
          </a:p>
        </p:txBody>
      </p:sp>
      <p:sp>
        <p:nvSpPr>
          <p:cNvPr id="3" name="Subtitle 2">
            <a:extLst>
              <a:ext uri="{FF2B5EF4-FFF2-40B4-BE49-F238E27FC236}">
                <a16:creationId xmlns:a16="http://schemas.microsoft.com/office/drawing/2014/main" id="{35E3EA69-4E0E-41BD-8095-A124225A2647}"/>
              </a:ext>
            </a:extLst>
          </p:cNvPr>
          <p:cNvSpPr>
            <a:spLocks noGrp="1"/>
          </p:cNvSpPr>
          <p:nvPr>
            <p:ph sz="half" idx="14"/>
          </p:nvPr>
        </p:nvSpPr>
        <p:spPr>
          <a:xfrm>
            <a:off x="4938713" y="1400175"/>
            <a:ext cx="6338887" cy="4568825"/>
          </a:xfrm>
        </p:spPr>
        <p:txBody>
          <a:bodyPr>
            <a:normAutofit fontScale="70000" lnSpcReduction="20000"/>
          </a:bodyPr>
          <a:lstStyle/>
          <a:p>
            <a:r>
              <a:rPr lang="en-US" dirty="0"/>
              <a:t>This study focuses on analyzing a dataset from the UCI Machine Learning Repository that predicts the likelihood of bankruptcy for Taiwanese companies. The goal is to explore various financial indicators to identify patterns and trends associated with bankrupt and non-bankrupt companies. </a:t>
            </a:r>
          </a:p>
          <a:p>
            <a:endParaRPr lang="en-US" dirty="0"/>
          </a:p>
          <a:p>
            <a:r>
              <a:rPr lang="en-US" dirty="0"/>
              <a:t>This study aims to provide a comprehensive understanding of the financial characteristics that distinguish bankrupt companies from their non-bankrupt counterparts, aiding in the development of predictive models for bankruptcy.</a:t>
            </a:r>
          </a:p>
        </p:txBody>
      </p:sp>
      <p:sp>
        <p:nvSpPr>
          <p:cNvPr id="6" name="Slide Number Placeholder 5">
            <a:extLst>
              <a:ext uri="{FF2B5EF4-FFF2-40B4-BE49-F238E27FC236}">
                <a16:creationId xmlns:a16="http://schemas.microsoft.com/office/drawing/2014/main" id="{67927DCA-F11F-1716-00DA-9EF49F131ABD}"/>
              </a:ext>
            </a:extLst>
          </p:cNvPr>
          <p:cNvSpPr>
            <a:spLocks noGrp="1"/>
          </p:cNvSpPr>
          <p:nvPr>
            <p:ph type="sldNum" sz="quarter" idx="12"/>
          </p:nvPr>
        </p:nvSpPr>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2243494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833694" y="544285"/>
            <a:ext cx="6594768" cy="789215"/>
          </a:xfrm>
        </p:spPr>
        <p:txBody>
          <a:bodyPr>
            <a:normAutofit/>
          </a:bodyPr>
          <a:lstStyle/>
          <a:p>
            <a:r>
              <a:rPr lang="en-US" sz="3200" dirty="0"/>
              <a:t>Key questions to answer:</a:t>
            </a:r>
          </a:p>
        </p:txBody>
      </p:sp>
      <p:sp>
        <p:nvSpPr>
          <p:cNvPr id="3" name="Subtitle 2">
            <a:extLst>
              <a:ext uri="{FF2B5EF4-FFF2-40B4-BE49-F238E27FC236}">
                <a16:creationId xmlns:a16="http://schemas.microsoft.com/office/drawing/2014/main" id="{1901B20D-4C28-4DA3-ABBD-718C22A5E58B}"/>
              </a:ext>
            </a:extLst>
          </p:cNvPr>
          <p:cNvSpPr>
            <a:spLocks noGrp="1"/>
          </p:cNvSpPr>
          <p:nvPr>
            <p:ph type="subTitle" idx="1"/>
          </p:nvPr>
        </p:nvSpPr>
        <p:spPr>
          <a:xfrm>
            <a:off x="4833694" y="1552576"/>
            <a:ext cx="6594768" cy="4162424"/>
          </a:xfrm>
        </p:spPr>
        <p:txBody>
          <a:bodyPr>
            <a:normAutofit fontScale="62500" lnSpcReduction="20000"/>
          </a:bodyPr>
          <a:lstStyle/>
          <a:p>
            <a:pPr marL="457200" indent="-457200" algn="just">
              <a:buAutoNum type="arabicPeriod"/>
            </a:pPr>
            <a:r>
              <a:rPr lang="en-US" b="1" dirty="0"/>
              <a:t>Which financial metrics are most correlated with Bankruptcy?</a:t>
            </a:r>
          </a:p>
          <a:p>
            <a:pPr marL="457200" indent="-457200" algn="just">
              <a:buAutoNum type="arabicPeriod"/>
            </a:pPr>
            <a:r>
              <a:rPr lang="en-US" b="1" dirty="0"/>
              <a:t>Are there specific trends in financial metrics leading up to bankruptcy?</a:t>
            </a:r>
          </a:p>
          <a:p>
            <a:pPr marL="457200" indent="-457200" algn="just">
              <a:buAutoNum type="arabicPeriod"/>
            </a:pPr>
            <a:r>
              <a:rPr lang="en-US" b="1" dirty="0"/>
              <a:t>What are the differences in financial rations between bankrupt and non-bankrupt companies?</a:t>
            </a:r>
          </a:p>
          <a:p>
            <a:pPr marL="457200" indent="-457200" algn="just">
              <a:buFont typeface="Arial" panose="020B0604020202020204" pitchFamily="34" charset="0"/>
              <a:buAutoNum type="arabicPeriod"/>
            </a:pPr>
            <a:r>
              <a:rPr lang="en-US" b="1" dirty="0"/>
              <a:t>Can we identify a set of financial indicators that reliably predict                                                                                    bankruptcy?</a:t>
            </a:r>
          </a:p>
          <a:p>
            <a:pPr marL="457200" indent="-457200" algn="just">
              <a:buAutoNum type="arabicPeriod"/>
            </a:pPr>
            <a:r>
              <a:rPr lang="en-US" b="1" dirty="0"/>
              <a:t>How does the financial health of companies change in the years leading up to bankruptcy?</a:t>
            </a:r>
          </a:p>
          <a:p>
            <a:endParaRPr lang="en-US" dirty="0"/>
          </a:p>
        </p:txBody>
      </p:sp>
      <p:pic>
        <p:nvPicPr>
          <p:cNvPr id="13" name="Picture Placeholder 12" descr="Low angle view of tall buildings">
            <a:extLst>
              <a:ext uri="{FF2B5EF4-FFF2-40B4-BE49-F238E27FC236}">
                <a16:creationId xmlns:a16="http://schemas.microsoft.com/office/drawing/2014/main" id="{1DFE730E-30E7-DA99-A3EE-ACB889D161E9}"/>
              </a:ext>
            </a:extLst>
          </p:cNvPr>
          <p:cNvPicPr>
            <a:picLocks noGrp="1" noChangeAspect="1"/>
          </p:cNvPicPr>
          <p:nvPr>
            <p:ph type="pic" sz="quarter" idx="13"/>
          </p:nvPr>
        </p:nvPicPr>
        <p:blipFill>
          <a:blip r:embed="rId3"/>
          <a:srcRect l="43" r="43"/>
          <a:stretch/>
        </p:blipFill>
        <p:spPr>
          <a:xfrm>
            <a:off x="0" y="-1"/>
            <a:ext cx="4076118" cy="6096678"/>
          </a:xfrm>
        </p:spPr>
      </p:pic>
      <p:sp>
        <p:nvSpPr>
          <p:cNvPr id="44" name="Oval 43">
            <a:extLst>
              <a:ext uri="{FF2B5EF4-FFF2-40B4-BE49-F238E27FC236}">
                <a16:creationId xmlns:a16="http://schemas.microsoft.com/office/drawing/2014/main" id="{5F855448-57DF-E468-AF41-00CAAC2D7C74}"/>
              </a:ext>
              <a:ext uri="{C183D7F6-B498-43B3-948B-1728B52AA6E4}">
                <adec:decorative xmlns:adec="http://schemas.microsoft.com/office/drawing/2017/decorative" val="1"/>
              </a:ext>
            </a:extLst>
          </p:cNvPr>
          <p:cNvSpPr/>
          <p:nvPr/>
        </p:nvSpPr>
        <p:spPr>
          <a:xfrm>
            <a:off x="3903349" y="5895479"/>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3" name="Straight Connector 42">
            <a:extLst>
              <a:ext uri="{FF2B5EF4-FFF2-40B4-BE49-F238E27FC236}">
                <a16:creationId xmlns:a16="http://schemas.microsoft.com/office/drawing/2014/main" id="{752FDA21-768F-9929-E6D6-D78CD4F8EA24}"/>
              </a:ext>
              <a:ext uri="{C183D7F6-B498-43B3-948B-1728B52AA6E4}">
                <adec:decorative xmlns:adec="http://schemas.microsoft.com/office/drawing/2017/decorative" val="1"/>
              </a:ext>
            </a:extLst>
          </p:cNvPr>
          <p:cNvCxnSpPr>
            <a:cxnSpLocks/>
          </p:cNvCxnSpPr>
          <p:nvPr/>
        </p:nvCxnSpPr>
        <p:spPr>
          <a:xfrm>
            <a:off x="-97971" y="1909602"/>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95392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0" y="0"/>
            <a:ext cx="8124825" cy="1562100"/>
          </a:xfrm>
        </p:spPr>
        <p:txBody>
          <a:bodyPr/>
          <a:lstStyle/>
          <a:p>
            <a:r>
              <a:rPr lang="en-US" dirty="0"/>
              <a:t>Summary of Tools/Methods used</a:t>
            </a:r>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4</a:t>
            </a:fld>
            <a:endParaRPr lang="en-US" dirty="0"/>
          </a:p>
        </p:txBody>
      </p:sp>
      <p:sp>
        <p:nvSpPr>
          <p:cNvPr id="4" name="Rectangle 1">
            <a:extLst>
              <a:ext uri="{FF2B5EF4-FFF2-40B4-BE49-F238E27FC236}">
                <a16:creationId xmlns:a16="http://schemas.microsoft.com/office/drawing/2014/main" id="{6A39195D-E24F-4F4C-3AF7-993521087334}"/>
              </a:ext>
            </a:extLst>
          </p:cNvPr>
          <p:cNvSpPr>
            <a:spLocks noGrp="1" noChangeArrowheads="1"/>
          </p:cNvSpPr>
          <p:nvPr>
            <p:ph sz="half" idx="14"/>
          </p:nvPr>
        </p:nvSpPr>
        <p:spPr bwMode="auto">
          <a:xfrm>
            <a:off x="33337" y="1092101"/>
            <a:ext cx="8058150"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lnSpc>
                <a:spcPct val="100000"/>
              </a:lnSpc>
              <a:spcBef>
                <a:spcPct val="0"/>
              </a:spcBef>
              <a:spcAft>
                <a:spcPct val="0"/>
              </a:spcAft>
              <a:buClrTx/>
              <a:buSzTx/>
              <a:buFontTx/>
              <a:buAutoNum type="arabicPeriod"/>
              <a:tabLst/>
            </a:pPr>
            <a:r>
              <a:rPr kumimoji="0" lang="en-US" altLang="en-US" sz="1600" b="1" i="0" u="none" strike="noStrike" cap="none" normalizeH="0" baseline="0" dirty="0">
                <a:ln>
                  <a:noFill/>
                </a:ln>
                <a:effectLst/>
                <a:latin typeface="Arial" panose="020B0604020202020204" pitchFamily="34" charset="0"/>
              </a:rPr>
              <a:t>Data Retrieval:</a:t>
            </a:r>
            <a:r>
              <a:rPr kumimoji="0" lang="en-US" altLang="en-US" sz="1600" b="0" i="0" u="none" strike="noStrike" cap="none" normalizeH="0" baseline="0" dirty="0">
                <a:ln>
                  <a:noFill/>
                </a:ln>
                <a:effectLst/>
                <a:latin typeface="Arial" panose="020B0604020202020204" pitchFamily="34" charset="0"/>
              </a:rPr>
              <a:t> Utilized the </a:t>
            </a:r>
            <a:r>
              <a:rPr kumimoji="0" lang="en-US" altLang="en-US" sz="1600" b="0" i="0" u="none" strike="noStrike" cap="none" normalizeH="0" baseline="0" dirty="0" err="1">
                <a:ln>
                  <a:noFill/>
                </a:ln>
                <a:effectLst/>
                <a:latin typeface="Arial Unicode MS"/>
              </a:rPr>
              <a:t>ucimlrepo</a:t>
            </a:r>
            <a:r>
              <a:rPr kumimoji="0" lang="en-US" altLang="en-US" sz="1600" b="0" i="0" u="none" strike="noStrike" cap="none" normalizeH="0" baseline="0" dirty="0">
                <a:ln>
                  <a:noFill/>
                </a:ln>
                <a:effectLst/>
              </a:rPr>
              <a:t> Python package to fetch the Taiwanese Bankruptcy Prediction dataset from the UCI Machine Learning Repository.</a:t>
            </a:r>
            <a:endParaRPr kumimoji="0" lang="en-US" altLang="en-US" sz="16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lnSpc>
                <a:spcPct val="100000"/>
              </a:lnSpc>
              <a:spcBef>
                <a:spcPct val="0"/>
              </a:spcBef>
              <a:spcAft>
                <a:spcPct val="0"/>
              </a:spcAft>
              <a:buClrTx/>
              <a:buSzTx/>
              <a:buFontTx/>
              <a:buAutoNum type="arabicPeriod" startAt="2"/>
              <a:tabLst/>
            </a:pPr>
            <a:r>
              <a:rPr kumimoji="0" lang="en-US" altLang="en-US" sz="1600" b="1" i="0" u="none" strike="noStrike" cap="none" normalizeH="0" baseline="0" dirty="0">
                <a:ln>
                  <a:noFill/>
                </a:ln>
                <a:effectLst/>
                <a:latin typeface="Arial" panose="020B0604020202020204" pitchFamily="34" charset="0"/>
              </a:rPr>
              <a:t>Data Preparation:</a:t>
            </a:r>
            <a:r>
              <a:rPr kumimoji="0" lang="en-US" altLang="en-US" sz="1600" b="0" i="0" u="none" strike="noStrike" cap="none" normalizeH="0" baseline="0" dirty="0">
                <a:ln>
                  <a:noFill/>
                </a:ln>
                <a:effectLst/>
                <a:latin typeface="Arial" panose="020B0604020202020204" pitchFamily="34" charset="0"/>
              </a:rPr>
              <a:t> Cleaned column names to ensure consistency and clarity for analysis. Separated features and target variable into pandas </a:t>
            </a:r>
            <a:r>
              <a:rPr kumimoji="0" lang="en-US" altLang="en-US" sz="1600" b="0" i="0" u="none" strike="noStrike" cap="none" normalizeH="0" baseline="0" dirty="0" err="1">
                <a:ln>
                  <a:noFill/>
                </a:ln>
                <a:effectLst/>
                <a:latin typeface="Arial" panose="020B0604020202020204" pitchFamily="34" charset="0"/>
              </a:rPr>
              <a:t>DataFrames</a:t>
            </a:r>
            <a:r>
              <a:rPr kumimoji="0" lang="en-US" altLang="en-US" sz="1600" b="0" i="0" u="none" strike="noStrike" cap="none" normalizeH="0" baseline="0" dirty="0">
                <a:ln>
                  <a:noFill/>
                </a:ln>
                <a:effectLst/>
                <a:latin typeface="Arial" panose="020B0604020202020204" pitchFamily="34" charset="0"/>
              </a:rPr>
              <a:t> (</a:t>
            </a:r>
            <a:r>
              <a:rPr kumimoji="0" lang="en-US" altLang="en-US" sz="1600" b="0" i="0" u="none" strike="noStrike" cap="none" normalizeH="0" baseline="0" dirty="0">
                <a:ln>
                  <a:noFill/>
                </a:ln>
                <a:effectLst/>
                <a:latin typeface="Arial Unicode MS"/>
              </a:rPr>
              <a:t>X</a:t>
            </a:r>
            <a:r>
              <a:rPr kumimoji="0" lang="en-US" altLang="en-US" sz="1600" b="0" i="0" u="none" strike="noStrike" cap="none" normalizeH="0" baseline="0" dirty="0">
                <a:ln>
                  <a:noFill/>
                </a:ln>
                <a:effectLst/>
              </a:rPr>
              <a:t> and </a:t>
            </a:r>
            <a:r>
              <a:rPr kumimoji="0" lang="en-US" altLang="en-US" sz="1600" b="0" i="0" u="none" strike="noStrike" cap="none" normalizeH="0" baseline="0" dirty="0">
                <a:ln>
                  <a:noFill/>
                </a:ln>
                <a:effectLst/>
                <a:latin typeface="Arial Unicode MS"/>
              </a:rPr>
              <a:t>y</a:t>
            </a:r>
            <a:r>
              <a:rPr kumimoji="0" lang="en-US" altLang="en-US" sz="1600" b="0" i="0" u="none" strike="noStrike" cap="none" normalizeH="0" baseline="0" dirty="0">
                <a:ln>
                  <a:noFill/>
                </a:ln>
                <a:effectLst/>
              </a:rPr>
              <a:t>, respectively).</a:t>
            </a:r>
            <a:endParaRPr kumimoji="0" lang="en-US" altLang="en-US" sz="16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lnSpc>
                <a:spcPct val="100000"/>
              </a:lnSpc>
              <a:spcBef>
                <a:spcPct val="0"/>
              </a:spcBef>
              <a:spcAft>
                <a:spcPct val="0"/>
              </a:spcAft>
              <a:buClrTx/>
              <a:buSzTx/>
              <a:buFontTx/>
              <a:buAutoNum type="arabicPeriod" startAt="3"/>
              <a:tabLst/>
            </a:pPr>
            <a:r>
              <a:rPr kumimoji="0" lang="en-US" altLang="en-US" sz="1600" b="1" i="0" u="none" strike="noStrike" cap="none" normalizeH="0" baseline="0" dirty="0">
                <a:ln>
                  <a:noFill/>
                </a:ln>
                <a:effectLst/>
                <a:latin typeface="Arial" panose="020B0604020202020204" pitchFamily="34" charset="0"/>
              </a:rPr>
              <a:t>Exploratory Data Analysis (EDA):</a:t>
            </a:r>
            <a:endParaRPr kumimoji="0" lang="en-US" altLang="en-US" sz="1600" b="0" i="0" u="none" strike="noStrike" cap="none" normalizeH="0" baseline="0" dirty="0">
              <a:ln>
                <a:noFill/>
              </a:ln>
              <a:effectLst/>
              <a:latin typeface="Arial" panose="020B0604020202020204" pitchFamily="34" charset="0"/>
            </a:endParaRPr>
          </a:p>
          <a:p>
            <a:pPr marL="457200" marR="0" lvl="1" indent="0"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effectLst/>
                <a:latin typeface="Arial" panose="020B0604020202020204" pitchFamily="34" charset="0"/>
              </a:rPr>
              <a:t>Calculated summary </a:t>
            </a:r>
            <a:r>
              <a:rPr kumimoji="0" lang="en-US" altLang="en-US" sz="1600" b="0" i="0" u="none" strike="noStrike" cap="none" normalizeH="0" baseline="0" dirty="0">
                <a:ln>
                  <a:noFill/>
                </a:ln>
                <a:effectLst/>
                <a:latin typeface="Avenir Next LT Pro" panose="020B0504020202020204" pitchFamily="34" charset="0"/>
              </a:rPr>
              <a:t>statistics</a:t>
            </a:r>
            <a:r>
              <a:rPr kumimoji="0" lang="en-US" altLang="en-US" sz="1600" b="0" i="0" u="none" strike="noStrike" cap="none" normalizeH="0" baseline="0" dirty="0">
                <a:ln>
                  <a:noFill/>
                </a:ln>
                <a:effectLst/>
                <a:latin typeface="Arial" panose="020B0604020202020204" pitchFamily="34" charset="0"/>
              </a:rPr>
              <a:t>.</a:t>
            </a:r>
          </a:p>
          <a:p>
            <a:pPr marL="457200" marR="0" lvl="1" indent="0"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effectLst/>
                <a:latin typeface="Arial" panose="020B0604020202020204" pitchFamily="34" charset="0"/>
              </a:rPr>
              <a:t>Visualized trends and distributions using seaborn and matplotlib.</a:t>
            </a:r>
          </a:p>
          <a:p>
            <a:pPr marL="457200" marR="0" lvl="1" indent="0"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effectLst/>
                <a:latin typeface="Arial" panose="020B0604020202020204" pitchFamily="34" charset="0"/>
              </a:rPr>
              <a:t>Identified key financial indicators (e.g., ROA, Liability to Equity ratio) for further analysis.</a:t>
            </a:r>
          </a:p>
          <a:p>
            <a:pPr marL="0" marR="0" lvl="0" indent="0" defTabSz="914400" rtl="0" eaLnBrk="0" fontAlgn="base" latinLnBrk="0" hangingPunct="0">
              <a:lnSpc>
                <a:spcPct val="100000"/>
              </a:lnSpc>
              <a:spcBef>
                <a:spcPct val="0"/>
              </a:spcBef>
              <a:spcAft>
                <a:spcPct val="0"/>
              </a:spcAft>
              <a:buClrTx/>
              <a:buSzTx/>
              <a:buFontTx/>
              <a:buAutoNum type="arabicPeriod" startAt="4"/>
              <a:tabLst/>
            </a:pPr>
            <a:r>
              <a:rPr kumimoji="0" lang="en-US" altLang="en-US" sz="1600" b="1" i="0" u="none" strike="noStrike" cap="none" normalizeH="0" baseline="0" dirty="0">
                <a:ln>
                  <a:noFill/>
                </a:ln>
                <a:effectLst/>
                <a:latin typeface="Arial" panose="020B0604020202020204" pitchFamily="34" charset="0"/>
              </a:rPr>
              <a:t>Data Analysis:</a:t>
            </a:r>
            <a:endParaRPr kumimoji="0" lang="en-US" altLang="en-US" sz="1600" b="0" i="0" u="none" strike="noStrike" cap="none" normalizeH="0" baseline="0" dirty="0">
              <a:ln>
                <a:noFill/>
              </a:ln>
              <a:effectLst/>
              <a:latin typeface="Arial" panose="020B0604020202020204" pitchFamily="34" charset="0"/>
            </a:endParaRPr>
          </a:p>
          <a:p>
            <a:pPr marL="457200" marR="0" lvl="1" indent="0"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effectLst/>
                <a:latin typeface="Arial" panose="020B0604020202020204" pitchFamily="34" charset="0"/>
              </a:rPr>
              <a:t>Compared financial metrics between bankrupt and non-bankrupt companies.</a:t>
            </a:r>
          </a:p>
          <a:p>
            <a:pPr marL="457200" marR="0" lvl="1" indent="0"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effectLst/>
                <a:latin typeface="Arial" panose="020B0604020202020204" pitchFamily="34" charset="0"/>
              </a:rPr>
              <a:t>Calculated averages and extremes for key indicators to understand trends and variations.</a:t>
            </a:r>
          </a:p>
          <a:p>
            <a:pPr marL="0" marR="0" lvl="0" indent="0" defTabSz="914400" rtl="0" eaLnBrk="0" fontAlgn="base" latinLnBrk="0" hangingPunct="0">
              <a:lnSpc>
                <a:spcPct val="100000"/>
              </a:lnSpc>
              <a:spcBef>
                <a:spcPct val="0"/>
              </a:spcBef>
              <a:spcAft>
                <a:spcPct val="0"/>
              </a:spcAft>
              <a:buClrTx/>
              <a:buSzTx/>
              <a:buFontTx/>
              <a:buAutoNum type="arabicPeriod" startAt="5"/>
              <a:tabLst/>
            </a:pPr>
            <a:r>
              <a:rPr kumimoji="0" lang="en-US" altLang="en-US" sz="1600" b="1" i="0" u="none" strike="noStrike" cap="none" normalizeH="0" baseline="0" dirty="0">
                <a:ln>
                  <a:noFill/>
                </a:ln>
                <a:effectLst/>
                <a:latin typeface="Arial" panose="020B0604020202020204" pitchFamily="34" charset="0"/>
              </a:rPr>
              <a:t>Visualization:</a:t>
            </a:r>
            <a:endParaRPr kumimoji="0" lang="en-US" altLang="en-US" sz="1600" b="0" i="0" u="none" strike="noStrike" cap="none" normalizeH="0" baseline="0" dirty="0">
              <a:ln>
                <a:noFill/>
              </a:ln>
              <a:effectLst/>
              <a:latin typeface="Arial" panose="020B0604020202020204" pitchFamily="34" charset="0"/>
            </a:endParaRPr>
          </a:p>
          <a:p>
            <a:pPr marL="457200" marR="0" lvl="1" indent="0"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effectLst/>
                <a:latin typeface="Arial" panose="020B0604020202020204" pitchFamily="34" charset="0"/>
              </a:rPr>
              <a:t>Generated line plots to visualize smoothed trends in ROA for bankrupt and non-bankrupt companies.</a:t>
            </a:r>
          </a:p>
          <a:p>
            <a:pPr marL="457200" marR="0" lvl="1" indent="0"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effectLst/>
                <a:latin typeface="Arial" panose="020B0604020202020204" pitchFamily="34" charset="0"/>
              </a:rPr>
              <a:t>Created bar plots to compare the count of bankrupt vs. non-bankrupt companies.</a:t>
            </a:r>
          </a:p>
          <a:p>
            <a:pPr marL="457200" marR="0" lvl="1" indent="0"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effectLst/>
                <a:latin typeface="Arial" panose="020B0604020202020204" pitchFamily="34" charset="0"/>
              </a:rPr>
              <a:t>Developed scatter plots to explore relationships between financial metrics.</a:t>
            </a:r>
          </a:p>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effectLst/>
                <a:latin typeface="Arial" panose="020B0604020202020204" pitchFamily="34" charset="0"/>
              </a:rPr>
              <a:t>Tools Used:</a:t>
            </a:r>
            <a:r>
              <a:rPr kumimoji="0" lang="en-US" altLang="en-US" sz="1600" b="0" i="0" u="none" strike="noStrike" cap="none" normalizeH="0" baseline="0" dirty="0">
                <a:ln>
                  <a:noFill/>
                </a:ln>
                <a:effectLst/>
                <a:latin typeface="Arial" panose="020B0604020202020204" pitchFamily="34" charset="0"/>
              </a:rPr>
              <a:t> Python, pandas, seaborn, matplotlib.</a:t>
            </a:r>
          </a:p>
        </p:txBody>
      </p:sp>
    </p:spTree>
    <p:extLst>
      <p:ext uri="{BB962C8B-B14F-4D97-AF65-F5344CB8AC3E}">
        <p14:creationId xmlns:p14="http://schemas.microsoft.com/office/powerpoint/2010/main" val="13463722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974771" y="576943"/>
            <a:ext cx="6449786" cy="937532"/>
          </a:xfrm>
        </p:spPr>
        <p:txBody>
          <a:bodyPr>
            <a:normAutofit/>
          </a:bodyPr>
          <a:lstStyle/>
          <a:p>
            <a:r>
              <a:rPr lang="en-US" dirty="0"/>
              <a:t>Findings</a:t>
            </a:r>
          </a:p>
        </p:txBody>
      </p:sp>
      <p:sp>
        <p:nvSpPr>
          <p:cNvPr id="3" name="Subtitle 2">
            <a:extLst>
              <a:ext uri="{FF2B5EF4-FFF2-40B4-BE49-F238E27FC236}">
                <a16:creationId xmlns:a16="http://schemas.microsoft.com/office/drawing/2014/main" id="{1901B20D-4C28-4DA3-ABBD-718C22A5E58B}"/>
              </a:ext>
            </a:extLst>
          </p:cNvPr>
          <p:cNvSpPr>
            <a:spLocks noGrp="1"/>
          </p:cNvSpPr>
          <p:nvPr>
            <p:ph type="subTitle" idx="1"/>
          </p:nvPr>
        </p:nvSpPr>
        <p:spPr>
          <a:xfrm>
            <a:off x="5130710" y="1658609"/>
            <a:ext cx="6449785" cy="4876800"/>
          </a:xfrm>
        </p:spPr>
        <p:txBody>
          <a:bodyPr>
            <a:normAutofit fontScale="92500" lnSpcReduction="10000"/>
          </a:bodyPr>
          <a:lstStyle/>
          <a:p>
            <a:pPr>
              <a:buFont typeface="+mj-lt"/>
              <a:buAutoNum type="arabicPeriod"/>
            </a:pPr>
            <a:r>
              <a:rPr lang="en-US" b="1" dirty="0">
                <a:solidFill>
                  <a:schemeClr val="bg1"/>
                </a:solidFill>
              </a:rPr>
              <a:t>Count of Bankrupt vs. Non-Bankrupt Companies:</a:t>
            </a:r>
            <a:endParaRPr lang="en-US" dirty="0">
              <a:solidFill>
                <a:schemeClr val="bg1"/>
              </a:solidFill>
            </a:endParaRPr>
          </a:p>
          <a:p>
            <a:pPr marL="742950" lvl="1" indent="-285750">
              <a:buFont typeface="+mj-lt"/>
              <a:buAutoNum type="arabicPeriod"/>
            </a:pPr>
            <a:r>
              <a:rPr lang="en-US" dirty="0">
                <a:solidFill>
                  <a:schemeClr val="bg1"/>
                </a:solidFill>
              </a:rPr>
              <a:t>Significantly more non-bankrupt companies observed compared to bankrupt ones.</a:t>
            </a:r>
          </a:p>
          <a:p>
            <a:pPr marL="742950" lvl="1" indent="-285750">
              <a:buFont typeface="+mj-lt"/>
              <a:buAutoNum type="arabicPeriod"/>
            </a:pPr>
            <a:r>
              <a:rPr lang="en-US" dirty="0">
                <a:solidFill>
                  <a:schemeClr val="bg1"/>
                </a:solidFill>
              </a:rPr>
              <a:t>Expected, as bankruptcy is less common in a given population of companies.</a:t>
            </a:r>
          </a:p>
          <a:p>
            <a:pPr>
              <a:buFont typeface="+mj-lt"/>
              <a:buAutoNum type="arabicPeriod"/>
            </a:pPr>
            <a:r>
              <a:rPr lang="en-US" b="1" dirty="0">
                <a:solidFill>
                  <a:schemeClr val="bg1"/>
                </a:solidFill>
              </a:rPr>
              <a:t>Trends in Return on Assets (ROA):</a:t>
            </a:r>
            <a:endParaRPr lang="en-US" dirty="0">
              <a:solidFill>
                <a:schemeClr val="bg1"/>
              </a:solidFill>
            </a:endParaRPr>
          </a:p>
          <a:p>
            <a:pPr marL="742950" lvl="1" indent="-285750">
              <a:buFont typeface="+mj-lt"/>
              <a:buAutoNum type="arabicPeriod"/>
            </a:pPr>
            <a:r>
              <a:rPr lang="en-US" dirty="0">
                <a:solidFill>
                  <a:schemeClr val="bg1"/>
                </a:solidFill>
              </a:rPr>
              <a:t>Non-bankrupt companies exhibit higher and more stable ROA compared to bankrupt ones.</a:t>
            </a:r>
          </a:p>
          <a:p>
            <a:pPr marL="742950" lvl="1" indent="-285750">
              <a:buFont typeface="+mj-lt"/>
              <a:buAutoNum type="arabicPeriod"/>
            </a:pPr>
            <a:r>
              <a:rPr lang="en-US" dirty="0">
                <a:solidFill>
                  <a:schemeClr val="bg1"/>
                </a:solidFill>
              </a:rPr>
              <a:t>Healthy ROA is indicative of financial stability.</a:t>
            </a:r>
          </a:p>
          <a:p>
            <a:pPr marL="742950" lvl="1" indent="-285750">
              <a:buFont typeface="+mj-lt"/>
              <a:buAutoNum type="arabicPeriod"/>
            </a:pPr>
            <a:r>
              <a:rPr lang="en-US" dirty="0">
                <a:solidFill>
                  <a:schemeClr val="bg1"/>
                </a:solidFill>
              </a:rPr>
              <a:t>Bankrupt companies show decreasing trend in ROA, a potential warning sign of financial distress.</a:t>
            </a:r>
          </a:p>
        </p:txBody>
      </p:sp>
      <p:sp>
        <p:nvSpPr>
          <p:cNvPr id="4" name="Slide Number Placeholder 3">
            <a:extLst>
              <a:ext uri="{FF2B5EF4-FFF2-40B4-BE49-F238E27FC236}">
                <a16:creationId xmlns:a16="http://schemas.microsoft.com/office/drawing/2014/main" id="{58D8D8EF-09F7-2BAC-3EC4-6E8F40515A5D}"/>
              </a:ext>
            </a:extLst>
          </p:cNvPr>
          <p:cNvSpPr>
            <a:spLocks noGrp="1"/>
          </p:cNvSpPr>
          <p:nvPr>
            <p:ph type="sldNum" sz="quarter" idx="12"/>
          </p:nvPr>
        </p:nvSpPr>
        <p:spPr/>
        <p:txBody>
          <a:bodyPr/>
          <a:lstStyle/>
          <a:p>
            <a:fld id="{B5CEABB6-07DC-46E8-9B57-56EC44A396E5}" type="slidenum">
              <a:rPr lang="en-US" smtClean="0"/>
              <a:pPr/>
              <a:t>5</a:t>
            </a:fld>
            <a:endParaRPr lang="en-US" dirty="0"/>
          </a:p>
        </p:txBody>
      </p:sp>
    </p:spTree>
    <p:extLst>
      <p:ext uri="{BB962C8B-B14F-4D97-AF65-F5344CB8AC3E}">
        <p14:creationId xmlns:p14="http://schemas.microsoft.com/office/powerpoint/2010/main" val="30032519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771736" y="896112"/>
            <a:ext cx="9389288" cy="1362456"/>
          </a:xfrm>
        </p:spPr>
        <p:txBody>
          <a:bodyPr/>
          <a:lstStyle/>
          <a:p>
            <a:r>
              <a:rPr lang="en-US" dirty="0"/>
              <a:t>Findings</a:t>
            </a:r>
          </a:p>
        </p:txBody>
      </p:sp>
      <p:sp>
        <p:nvSpPr>
          <p:cNvPr id="7" name="Slide Number Placeholder 6">
            <a:extLst>
              <a:ext uri="{FF2B5EF4-FFF2-40B4-BE49-F238E27FC236}">
                <a16:creationId xmlns:a16="http://schemas.microsoft.com/office/drawing/2014/main" id="{08761B51-19E8-1412-3155-39DDEACA1818}"/>
              </a:ext>
            </a:extLst>
          </p:cNvPr>
          <p:cNvSpPr>
            <a:spLocks noGrp="1"/>
          </p:cNvSpPr>
          <p:nvPr>
            <p:ph type="sldNum" sz="quarter" idx="12"/>
          </p:nvPr>
        </p:nvSpPr>
        <p:spPr/>
        <p:txBody>
          <a:bodyPr/>
          <a:lstStyle/>
          <a:p>
            <a:fld id="{B5CEABB6-07DC-46E8-9B57-56EC44A396E5}" type="slidenum">
              <a:rPr lang="en-US" smtClean="0"/>
              <a:pPr/>
              <a:t>6</a:t>
            </a:fld>
            <a:endParaRPr lang="en-US" dirty="0"/>
          </a:p>
        </p:txBody>
      </p:sp>
      <p:sp>
        <p:nvSpPr>
          <p:cNvPr id="9" name="Rectangle 2">
            <a:extLst>
              <a:ext uri="{FF2B5EF4-FFF2-40B4-BE49-F238E27FC236}">
                <a16:creationId xmlns:a16="http://schemas.microsoft.com/office/drawing/2014/main" id="{2A8C87CA-5AC1-3260-0FC8-98631BD9FB38}"/>
              </a:ext>
            </a:extLst>
          </p:cNvPr>
          <p:cNvSpPr>
            <a:spLocks noGrp="1" noChangeArrowheads="1"/>
          </p:cNvSpPr>
          <p:nvPr>
            <p:ph sz="half" idx="14"/>
          </p:nvPr>
        </p:nvSpPr>
        <p:spPr bwMode="auto">
          <a:xfrm>
            <a:off x="0" y="1956763"/>
            <a:ext cx="10839450" cy="347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effectLst/>
                <a:latin typeface="Arial" panose="020B0604020202020204" pitchFamily="34" charset="0"/>
              </a:rPr>
              <a:t>3. Highest and Lowest ROA Values:</a:t>
            </a:r>
            <a:endParaRPr kumimoji="0" lang="en-US" altLang="en-US" sz="2000" b="0" i="0" u="none" strike="noStrike" cap="none" normalizeH="0" baseline="0" dirty="0">
              <a:ln>
                <a:noFill/>
              </a:ln>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effectLst/>
                <a:latin typeface="Arial" panose="020B0604020202020204" pitchFamily="34" charset="0"/>
              </a:rPr>
              <a:t>Bankrupt companies' highest ROA significantly lower than non-bankrupt ones.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effectLst/>
                <a:latin typeface="Arial" panose="020B0604020202020204" pitchFamily="34" charset="0"/>
              </a:rPr>
              <a:t>Lowest ROA values for bankrupt companies typically negative or very low, indicating financial struggles.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000" b="1" i="0" u="none" strike="noStrike" cap="none" normalizeH="0" baseline="0" dirty="0">
              <a:ln>
                <a:noFill/>
              </a:ln>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effectLst/>
                <a:latin typeface="Arial" panose="020B0604020202020204" pitchFamily="34" charset="0"/>
              </a:rPr>
              <a:t>4. Relationship between ROA and Operating Profit Rate:</a:t>
            </a:r>
            <a:endParaRPr kumimoji="0" lang="en-US" altLang="en-US" sz="2000" b="0" i="0" u="none" strike="noStrike" cap="none" normalizeH="0" baseline="0" dirty="0">
              <a:ln>
                <a:noFill/>
              </a:ln>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effectLst/>
                <a:latin typeface="Arial" panose="020B0604020202020204" pitchFamily="34" charset="0"/>
              </a:rPr>
              <a:t>Clear distinction between bankrupt and non-bankrupt companies observed.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effectLst/>
                <a:latin typeface="Arial" panose="020B0604020202020204" pitchFamily="34" charset="0"/>
              </a:rPr>
              <a:t>Non-bankrupt companies have higher ROA and Operating Profit Rate, indicating better financial health.</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effectLst/>
                <a:latin typeface="Arial" panose="020B0604020202020204" pitchFamily="34" charset="0"/>
              </a:rPr>
              <a:t>Operational efficiency plays significant role in financial stability.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516945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3520440" y="896111"/>
            <a:ext cx="7889768" cy="2039341"/>
          </a:xfrm>
        </p:spPr>
        <p:txBody>
          <a:bodyPr/>
          <a:lstStyle/>
          <a:p>
            <a:r>
              <a:rPr lang="en-US" dirty="0"/>
              <a:t>Insights</a:t>
            </a:r>
          </a:p>
        </p:txBody>
      </p:sp>
      <p:sp>
        <p:nvSpPr>
          <p:cNvPr id="14" name="Slide Number Placeholder 13">
            <a:extLst>
              <a:ext uri="{FF2B5EF4-FFF2-40B4-BE49-F238E27FC236}">
                <a16:creationId xmlns:a16="http://schemas.microsoft.com/office/drawing/2014/main" id="{F3DE1AA4-0AE6-C6D5-E252-BBD5ED259E32}"/>
              </a:ext>
            </a:extLst>
          </p:cNvPr>
          <p:cNvSpPr>
            <a:spLocks noGrp="1"/>
          </p:cNvSpPr>
          <p:nvPr>
            <p:ph type="sldNum" sz="quarter" idx="12"/>
          </p:nvPr>
        </p:nvSpPr>
        <p:spPr/>
        <p:txBody>
          <a:bodyPr/>
          <a:lstStyle/>
          <a:p>
            <a:fld id="{B5CEABB6-07DC-46E8-9B57-56EC44A396E5}" type="slidenum">
              <a:rPr lang="en-US" smtClean="0"/>
              <a:pPr/>
              <a:t>7</a:t>
            </a:fld>
            <a:endParaRPr lang="en-US" dirty="0"/>
          </a:p>
        </p:txBody>
      </p:sp>
      <p:sp>
        <p:nvSpPr>
          <p:cNvPr id="5" name="Rectangle 1">
            <a:extLst>
              <a:ext uri="{FF2B5EF4-FFF2-40B4-BE49-F238E27FC236}">
                <a16:creationId xmlns:a16="http://schemas.microsoft.com/office/drawing/2014/main" id="{A6F60751-0EC1-38F0-A5DB-955F9CA1799F}"/>
              </a:ext>
            </a:extLst>
          </p:cNvPr>
          <p:cNvSpPr>
            <a:spLocks noGrp="1" noChangeArrowheads="1"/>
          </p:cNvSpPr>
          <p:nvPr>
            <p:ph sz="half" idx="14"/>
          </p:nvPr>
        </p:nvSpPr>
        <p:spPr bwMode="auto">
          <a:xfrm>
            <a:off x="3254375" y="1781290"/>
            <a:ext cx="8670925"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Importance of ROA:</a:t>
            </a:r>
            <a:r>
              <a:rPr kumimoji="0" lang="en-US" altLang="en-US" sz="1800" b="0" i="0" u="none" strike="noStrike" cap="none" normalizeH="0" baseline="0" dirty="0">
                <a:ln>
                  <a:noFill/>
                </a:ln>
                <a:solidFill>
                  <a:schemeClr val="tx1"/>
                </a:solidFill>
                <a:effectLst/>
                <a:latin typeface="Arial" panose="020B0604020202020204" pitchFamily="34" charset="0"/>
              </a:rPr>
              <a:t> Crucial for financial health; higher ROA associated with lower bankruptcy likelihood.</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Early Detection of Financial Distress:</a:t>
            </a:r>
            <a:r>
              <a:rPr kumimoji="0" lang="en-US" altLang="en-US" sz="1800" b="0" i="0" u="none" strike="noStrike" cap="none" normalizeH="0" baseline="0" dirty="0">
                <a:ln>
                  <a:noFill/>
                </a:ln>
                <a:solidFill>
                  <a:schemeClr val="tx1"/>
                </a:solidFill>
                <a:effectLst/>
                <a:latin typeface="Arial" panose="020B0604020202020204" pitchFamily="34" charset="0"/>
              </a:rPr>
              <a:t> Monitoring decreasing ROA trends can provide early warning signs.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Operational Efficiency:</a:t>
            </a:r>
            <a:r>
              <a:rPr kumimoji="0" lang="en-US" altLang="en-US" sz="1800" b="0" i="0" u="none" strike="noStrike" cap="none" normalizeH="0" baseline="0" dirty="0">
                <a:ln>
                  <a:noFill/>
                </a:ln>
                <a:solidFill>
                  <a:schemeClr val="tx1"/>
                </a:solidFill>
                <a:effectLst/>
                <a:latin typeface="Arial" panose="020B0604020202020204" pitchFamily="34" charset="0"/>
              </a:rPr>
              <a:t> Companies with better operational efficiency tend to have better financial health and lower bankruptcy risk. </a:t>
            </a:r>
          </a:p>
        </p:txBody>
      </p:sp>
    </p:spTree>
    <p:extLst>
      <p:ext uri="{BB962C8B-B14F-4D97-AF65-F5344CB8AC3E}">
        <p14:creationId xmlns:p14="http://schemas.microsoft.com/office/powerpoint/2010/main" val="14187899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3803953" y="892241"/>
            <a:ext cx="7606895" cy="727009"/>
          </a:xfrm>
        </p:spPr>
        <p:txBody>
          <a:bodyPr/>
          <a:lstStyle/>
          <a:p>
            <a:r>
              <a:rPr lang="en-US" dirty="0"/>
              <a:t>Conclusion</a:t>
            </a:r>
          </a:p>
        </p:txBody>
      </p:sp>
      <p:pic>
        <p:nvPicPr>
          <p:cNvPr id="14" name="Picture Placeholder 13" descr="Woman walking in office">
            <a:extLst>
              <a:ext uri="{FF2B5EF4-FFF2-40B4-BE49-F238E27FC236}">
                <a16:creationId xmlns:a16="http://schemas.microsoft.com/office/drawing/2014/main" id="{206549BD-D8AF-D3BE-750E-5F8C50CCB5B9}"/>
              </a:ext>
            </a:extLst>
          </p:cNvPr>
          <p:cNvPicPr>
            <a:picLocks noGrp="1" noChangeAspect="1"/>
          </p:cNvPicPr>
          <p:nvPr>
            <p:ph type="pic" sz="quarter" idx="15"/>
          </p:nvPr>
        </p:nvPicPr>
        <p:blipFill>
          <a:blip r:embed="rId3"/>
          <a:srcRect l="35913" r="35913"/>
          <a:stretch/>
        </p:blipFill>
        <p:spPr>
          <a:xfrm>
            <a:off x="1011337" y="9212"/>
            <a:ext cx="2029967" cy="4850544"/>
          </a:xfrm>
        </p:spPr>
      </p:pic>
      <p:sp>
        <p:nvSpPr>
          <p:cNvPr id="8" name="Text Placeholder 7">
            <a:extLst>
              <a:ext uri="{FF2B5EF4-FFF2-40B4-BE49-F238E27FC236}">
                <a16:creationId xmlns:a16="http://schemas.microsoft.com/office/drawing/2014/main" id="{87441910-6501-5C60-C05A-BAFF34C25798}"/>
              </a:ext>
            </a:extLst>
          </p:cNvPr>
          <p:cNvSpPr>
            <a:spLocks noGrp="1"/>
          </p:cNvSpPr>
          <p:nvPr>
            <p:ph sz="half" idx="16"/>
          </p:nvPr>
        </p:nvSpPr>
        <p:spPr>
          <a:xfrm>
            <a:off x="3718228" y="1830806"/>
            <a:ext cx="7615274" cy="6057900"/>
          </a:xfrm>
        </p:spPr>
        <p:txBody>
          <a:bodyPr>
            <a:normAutofit/>
          </a:bodyPr>
          <a:lstStyle/>
          <a:p>
            <a:r>
              <a:rPr lang="en-US" b="1" dirty="0"/>
              <a:t>Summary:</a:t>
            </a:r>
            <a:endParaRPr lang="en-US" dirty="0"/>
          </a:p>
          <a:p>
            <a:pPr>
              <a:buFont typeface="Arial" panose="020B0604020202020204" pitchFamily="34" charset="0"/>
              <a:buChar char="•"/>
            </a:pPr>
            <a:r>
              <a:rPr lang="en-US" dirty="0"/>
              <a:t>Explored financial data to predict bankruptcy.</a:t>
            </a:r>
          </a:p>
          <a:p>
            <a:pPr>
              <a:buFont typeface="Arial" panose="020B0604020202020204" pitchFamily="34" charset="0"/>
              <a:buChar char="•"/>
            </a:pPr>
            <a:r>
              <a:rPr lang="en-US" dirty="0"/>
              <a:t>Analyzed key financial metrics for trends.</a:t>
            </a:r>
          </a:p>
          <a:p>
            <a:r>
              <a:rPr lang="en-US" b="1" dirty="0"/>
              <a:t>Implications:</a:t>
            </a:r>
            <a:endParaRPr lang="en-US" dirty="0"/>
          </a:p>
          <a:p>
            <a:pPr>
              <a:buFont typeface="Arial" panose="020B0604020202020204" pitchFamily="34" charset="0"/>
              <a:buChar char="•"/>
            </a:pPr>
            <a:r>
              <a:rPr lang="en-US" b="1" dirty="0"/>
              <a:t>Financial Health Awareness:</a:t>
            </a:r>
            <a:r>
              <a:rPr lang="en-US" dirty="0"/>
              <a:t> Monitor metrics for company stability.</a:t>
            </a:r>
          </a:p>
          <a:p>
            <a:pPr>
              <a:buFont typeface="Arial" panose="020B0604020202020204" pitchFamily="34" charset="0"/>
              <a:buChar char="•"/>
            </a:pPr>
            <a:r>
              <a:rPr lang="en-US" b="1" dirty="0"/>
              <a:t>Early Warning Signs:</a:t>
            </a:r>
            <a:r>
              <a:rPr lang="en-US" dirty="0"/>
              <a:t> Detect financial issues early.</a:t>
            </a:r>
          </a:p>
          <a:p>
            <a:pPr>
              <a:buFont typeface="Arial" panose="020B0604020202020204" pitchFamily="34" charset="0"/>
              <a:buChar char="•"/>
            </a:pPr>
            <a:r>
              <a:rPr lang="en-US" b="1" dirty="0"/>
              <a:t>Operational Efficiency:</a:t>
            </a:r>
            <a:r>
              <a:rPr lang="en-US" dirty="0"/>
              <a:t> Key to financial stability.</a:t>
            </a:r>
          </a:p>
          <a:p>
            <a:r>
              <a:rPr lang="en-US" b="1" dirty="0"/>
              <a:t>Key Takeaways:</a:t>
            </a:r>
            <a:endParaRPr lang="en-US" dirty="0"/>
          </a:p>
          <a:p>
            <a:pPr>
              <a:buFont typeface="Arial" panose="020B0604020202020204" pitchFamily="34" charset="0"/>
              <a:buChar char="•"/>
            </a:pPr>
            <a:r>
              <a:rPr lang="en-US" b="1" dirty="0"/>
              <a:t>ROA Crucial:</a:t>
            </a:r>
            <a:r>
              <a:rPr lang="en-US" dirty="0"/>
              <a:t> ROA vital for predicting bankruptcy.</a:t>
            </a:r>
          </a:p>
          <a:p>
            <a:pPr>
              <a:buFont typeface="Arial" panose="020B0604020202020204" pitchFamily="34" charset="0"/>
              <a:buChar char="•"/>
            </a:pPr>
            <a:r>
              <a:rPr lang="en-US" b="1" dirty="0"/>
              <a:t>Timely Action:</a:t>
            </a:r>
            <a:r>
              <a:rPr lang="en-US" dirty="0"/>
              <a:t> Early detection prevents bankruptcy.</a:t>
            </a:r>
          </a:p>
          <a:p>
            <a:pPr>
              <a:buFont typeface="Arial" panose="020B0604020202020204" pitchFamily="34" charset="0"/>
              <a:buChar char="•"/>
            </a:pPr>
            <a:r>
              <a:rPr lang="en-US" b="1" dirty="0"/>
              <a:t>Operational Excellence:</a:t>
            </a:r>
            <a:r>
              <a:rPr lang="en-US" dirty="0"/>
              <a:t> Focus on operational efficiency.</a:t>
            </a:r>
          </a:p>
        </p:txBody>
      </p:sp>
      <p:sp>
        <p:nvSpPr>
          <p:cNvPr id="64" name="Oval 63">
            <a:extLst>
              <a:ext uri="{FF2B5EF4-FFF2-40B4-BE49-F238E27FC236}">
                <a16:creationId xmlns:a16="http://schemas.microsoft.com/office/drawing/2014/main" id="{1C668341-39BE-4448-B29D-2594AE6D75C2}"/>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B31C374B-40F2-4B1E-A9D8-6E5C932FF170}"/>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0" name="Slide Number Placeholder 29">
            <a:extLst>
              <a:ext uri="{FF2B5EF4-FFF2-40B4-BE49-F238E27FC236}">
                <a16:creationId xmlns:a16="http://schemas.microsoft.com/office/drawing/2014/main" id="{32C7587B-DD64-0940-2F6D-21C5F453FAB1}"/>
              </a:ext>
            </a:extLst>
          </p:cNvPr>
          <p:cNvSpPr>
            <a:spLocks noGrp="1"/>
          </p:cNvSpPr>
          <p:nvPr>
            <p:ph type="sldNum" sz="quarter" idx="12"/>
          </p:nvPr>
        </p:nvSpPr>
        <p:spPr/>
        <p:txBody>
          <a:bodyPr/>
          <a:lstStyle/>
          <a:p>
            <a:fld id="{B5CEABB6-07DC-46E8-9B57-56EC44A396E5}" type="slidenum">
              <a:rPr lang="en-US" smtClean="0"/>
              <a:pPr/>
              <a:t>8</a:t>
            </a:fld>
            <a:endParaRPr lang="en-US" dirty="0"/>
          </a:p>
        </p:txBody>
      </p:sp>
    </p:spTree>
    <p:extLst>
      <p:ext uri="{BB962C8B-B14F-4D97-AF65-F5344CB8AC3E}">
        <p14:creationId xmlns:p14="http://schemas.microsoft.com/office/powerpoint/2010/main" val="15939208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0C883-7528-F9C5-D6FA-15EC059A3021}"/>
              </a:ext>
            </a:extLst>
          </p:cNvPr>
          <p:cNvSpPr>
            <a:spLocks noGrp="1"/>
          </p:cNvSpPr>
          <p:nvPr>
            <p:ph type="title"/>
          </p:nvPr>
        </p:nvSpPr>
        <p:spPr>
          <a:xfrm>
            <a:off x="762000" y="896112"/>
            <a:ext cx="10668000" cy="1325563"/>
          </a:xfrm>
        </p:spPr>
        <p:txBody>
          <a:bodyPr/>
          <a:lstStyle/>
          <a:p>
            <a:r>
              <a:rPr lang="en-US" dirty="0"/>
              <a:t>Final Thought</a:t>
            </a:r>
          </a:p>
        </p:txBody>
      </p:sp>
      <p:sp>
        <p:nvSpPr>
          <p:cNvPr id="6" name="Text Placeholder 5">
            <a:extLst>
              <a:ext uri="{FF2B5EF4-FFF2-40B4-BE49-F238E27FC236}">
                <a16:creationId xmlns:a16="http://schemas.microsoft.com/office/drawing/2014/main" id="{3A7E69BA-FC91-08A5-671F-B53E6E989C6F}"/>
              </a:ext>
            </a:extLst>
          </p:cNvPr>
          <p:cNvSpPr>
            <a:spLocks noGrp="1"/>
          </p:cNvSpPr>
          <p:nvPr>
            <p:ph type="body" sz="quarter" idx="13"/>
          </p:nvPr>
        </p:nvSpPr>
        <p:spPr>
          <a:xfrm>
            <a:off x="762000" y="2417197"/>
            <a:ext cx="11344275" cy="3737541"/>
          </a:xfrm>
        </p:spPr>
        <p:txBody>
          <a:bodyPr>
            <a:normAutofit/>
          </a:bodyPr>
          <a:lstStyle/>
          <a:p>
            <a:r>
              <a:rPr lang="en-US" sz="3600" b="1" dirty="0"/>
              <a:t>Understanding financial metrics enables proactive decision-making and risk mitigation.</a:t>
            </a:r>
          </a:p>
        </p:txBody>
      </p:sp>
      <p:sp>
        <p:nvSpPr>
          <p:cNvPr id="3" name="Slide Number Placeholder 2">
            <a:extLst>
              <a:ext uri="{FF2B5EF4-FFF2-40B4-BE49-F238E27FC236}">
                <a16:creationId xmlns:a16="http://schemas.microsoft.com/office/drawing/2014/main" id="{8D3FE259-B742-148B-88EA-EAE84226FE5A}"/>
              </a:ext>
            </a:extLst>
          </p:cNvPr>
          <p:cNvSpPr>
            <a:spLocks noGrp="1"/>
          </p:cNvSpPr>
          <p:nvPr>
            <p:ph type="sldNum" sz="quarter" idx="12"/>
          </p:nvPr>
        </p:nvSpPr>
        <p:spPr/>
        <p:txBody>
          <a:bodyPr/>
          <a:lstStyle/>
          <a:p>
            <a:fld id="{B5CEABB6-07DC-46E8-9B57-56EC44A396E5}" type="slidenum">
              <a:rPr lang="en-US" smtClean="0"/>
              <a:pPr/>
              <a:t>9</a:t>
            </a:fld>
            <a:endParaRPr lang="en-US" dirty="0"/>
          </a:p>
        </p:txBody>
      </p:sp>
    </p:spTree>
    <p:extLst>
      <p:ext uri="{BB962C8B-B14F-4D97-AF65-F5344CB8AC3E}">
        <p14:creationId xmlns:p14="http://schemas.microsoft.com/office/powerpoint/2010/main" val="2390678392"/>
      </p:ext>
    </p:extLst>
  </p:cSld>
  <p:clrMapOvr>
    <a:masterClrMapping/>
  </p:clrMapOvr>
</p:sld>
</file>

<file path=ppt/theme/theme1.xml><?xml version="1.0" encoding="utf-8"?>
<a:theme xmlns:a="http://schemas.openxmlformats.org/drawingml/2006/main" name="Custom">
  <a:themeElements>
    <a:clrScheme name="Custom 74">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Custom 112">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3968143_Win32_SL_V3" id="{4DA6DF5E-F5DF-461D-8863-50E9C5721FD0}" vid="{BC6DDDB8-E14A-47D1-98C5-2C109624FD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F65614A-92F9-4391-AC3D-F3F5B0704F9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8451406B-581B-4C29-A833-E33D8A6AB075}">
  <ds:schemaRefs>
    <ds:schemaRef ds:uri="http://schemas.microsoft.com/sharepoint/v3/contenttype/forms"/>
  </ds:schemaRefs>
</ds:datastoreItem>
</file>

<file path=customXml/itemProps3.xml><?xml version="1.0" encoding="utf-8"?>
<ds:datastoreItem xmlns:ds="http://schemas.openxmlformats.org/officeDocument/2006/customXml" ds:itemID="{18903D25-5BE2-4D9E-B7D8-BE1DCAE2DC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{27CB1999-A5E5-4881-BE77-5104A72ED066}tf33968143_win32</Template>
  <TotalTime>71</TotalTime>
  <Words>635</Words>
  <Application>Microsoft Office PowerPoint</Application>
  <PresentationFormat>Widescreen</PresentationFormat>
  <Paragraphs>83</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Arial Unicode MS</vt:lpstr>
      <vt:lpstr>Avenir Next LT Pro</vt:lpstr>
      <vt:lpstr>Calibri</vt:lpstr>
      <vt:lpstr>Custom</vt:lpstr>
      <vt:lpstr>Bankruptcy in Taiwan</vt:lpstr>
      <vt:lpstr>Introduction</vt:lpstr>
      <vt:lpstr>Key questions to answer:</vt:lpstr>
      <vt:lpstr>Summary of Tools/Methods used</vt:lpstr>
      <vt:lpstr>Findings</vt:lpstr>
      <vt:lpstr>Findings</vt:lpstr>
      <vt:lpstr>Insights</vt:lpstr>
      <vt:lpstr>Conclusion</vt:lpstr>
      <vt:lpstr>Final Thought</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Bankruptcy in Taiwan</dc:title>
  <dc:creator>Eric Schneider</dc:creator>
  <cp:lastModifiedBy>Eric Schneider</cp:lastModifiedBy>
  <cp:revision>1</cp:revision>
  <dcterms:created xsi:type="dcterms:W3CDTF">2024-06-06T00:36:11Z</dcterms:created>
  <dcterms:modified xsi:type="dcterms:W3CDTF">2024-06-06T01:47:17Z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